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media/image1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59" r:id="rId3"/>
    <p:sldMasterId id="2147483678" r:id="rId4"/>
    <p:sldMasterId id="2147483697" r:id="rId5"/>
  </p:sldMasterIdLst>
  <p:notesMasterIdLst>
    <p:notesMasterId r:id="rId7"/>
  </p:notesMasterIdLst>
  <p:sldIdLst>
    <p:sldId id="377" r:id="rId6"/>
    <p:sldId id="450" r:id="rId8"/>
    <p:sldId id="380" r:id="rId9"/>
    <p:sldId id="452" r:id="rId10"/>
    <p:sldId id="381" r:id="rId11"/>
    <p:sldId id="415" r:id="rId12"/>
    <p:sldId id="416" r:id="rId13"/>
    <p:sldId id="454" r:id="rId14"/>
    <p:sldId id="420" r:id="rId15"/>
    <p:sldId id="421" r:id="rId16"/>
    <p:sldId id="383" r:id="rId17"/>
    <p:sldId id="382" r:id="rId18"/>
    <p:sldId id="390" r:id="rId19"/>
  </p:sldIdLst>
  <p:sldSz cx="12192000" cy="6858000"/>
  <p:notesSz cx="7103745" cy="10234295"/>
  <p:embeddedFontLst>
    <p:embeddedFont>
      <p:font typeface="微软雅黑" panose="020B0503020204020204" charset="-122"/>
      <p:regular r:id="rId24"/>
    </p:embeddedFont>
    <p:embeddedFont>
      <p:font typeface="Calibri" panose="020F0502020204030204" charset="0"/>
      <p:regular r:id="rId25"/>
      <p:bold r:id="rId26"/>
      <p:italic r:id="rId27"/>
      <p:boldItalic r:id="rId28"/>
    </p:embeddedFont>
    <p:embeddedFont>
      <p:font typeface="Calibri Light" panose="020F0302020204030204" charset="0"/>
      <p:regular r:id="rId29"/>
      <p:italic r:id="rId30"/>
    </p:embeddedFont>
  </p:embeddedFontLst>
  <p:custDataLst>
    <p:tags r:id="rId3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幸全" initials="幸全" lastIdx="1" clrIdx="0"/>
  <p:cmAuthor id="2" name="作者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EAEA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9" d="100"/>
          <a:sy n="89" d="100"/>
        </p:scale>
        <p:origin x="96" y="11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3.xml"/><Relationship Id="rId8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5" Type="http://schemas.openxmlformats.org/officeDocument/2006/relationships/slideMaster" Target="slideMasters/slideMaster4.xml"/><Relationship Id="rId4" Type="http://schemas.openxmlformats.org/officeDocument/2006/relationships/slideMaster" Target="slideMasters/slideMaster3.xml"/><Relationship Id="rId31" Type="http://schemas.openxmlformats.org/officeDocument/2006/relationships/tags" Target="tags/tag435.xml"/><Relationship Id="rId30" Type="http://schemas.openxmlformats.org/officeDocument/2006/relationships/font" Target="fonts/font7.fntdata"/><Relationship Id="rId3" Type="http://schemas.openxmlformats.org/officeDocument/2006/relationships/slideMaster" Target="slideMasters/slideMaster2.xml"/><Relationship Id="rId29" Type="http://schemas.openxmlformats.org/officeDocument/2006/relationships/font" Target="fonts/font6.fntdata"/><Relationship Id="rId28" Type="http://schemas.openxmlformats.org/officeDocument/2006/relationships/font" Target="fonts/font5.fntdata"/><Relationship Id="rId27" Type="http://schemas.openxmlformats.org/officeDocument/2006/relationships/font" Target="fonts/font4.fntdata"/><Relationship Id="rId26" Type="http://schemas.openxmlformats.org/officeDocument/2006/relationships/font" Target="fonts/font3.fntdata"/><Relationship Id="rId25" Type="http://schemas.openxmlformats.org/officeDocument/2006/relationships/font" Target="fonts/font2.fntdata"/><Relationship Id="rId24" Type="http://schemas.openxmlformats.org/officeDocument/2006/relationships/font" Target="fonts/font1.fntdata"/><Relationship Id="rId23" Type="http://schemas.openxmlformats.org/officeDocument/2006/relationships/commentAuthors" Target="commentAuthors.xml"/><Relationship Id="rId22" Type="http://schemas.openxmlformats.org/officeDocument/2006/relationships/tableStyles" Target="tableStyles.xml"/><Relationship Id="rId21" Type="http://schemas.openxmlformats.org/officeDocument/2006/relationships/viewProps" Target="viewProps.xml"/><Relationship Id="rId20" Type="http://schemas.openxmlformats.org/officeDocument/2006/relationships/presProps" Target="presProps.xml"/><Relationship Id="rId2" Type="http://schemas.openxmlformats.org/officeDocument/2006/relationships/theme" Target="theme/theme1.xml"/><Relationship Id="rId19" Type="http://schemas.openxmlformats.org/officeDocument/2006/relationships/slide" Target="slides/slide13.xml"/><Relationship Id="rId18" Type="http://schemas.openxmlformats.org/officeDocument/2006/relationships/slide" Target="slides/slide1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88595" cy="57471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167998" y="0"/>
            <a:ext cx="3188595" cy="57471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242770" y="1431824"/>
            <a:ext cx="6872756" cy="38659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35830" y="5512523"/>
            <a:ext cx="5886637" cy="4510246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10879875"/>
            <a:ext cx="3188595" cy="57471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167998" y="10879875"/>
            <a:ext cx="3188595" cy="57471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42888" y="1431925"/>
            <a:ext cx="6872287" cy="386556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42888" y="1431925"/>
            <a:ext cx="6872287" cy="386556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42888" y="1431925"/>
            <a:ext cx="6872287" cy="386556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42888" y="1431925"/>
            <a:ext cx="6872287" cy="386556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42888" y="1431925"/>
            <a:ext cx="6872287" cy="386556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42888" y="1431925"/>
            <a:ext cx="6872287" cy="386556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9" Type="http://schemas.openxmlformats.org/officeDocument/2006/relationships/tags" Target="../tags/tag8.xml"/><Relationship Id="rId8" Type="http://schemas.openxmlformats.org/officeDocument/2006/relationships/tags" Target="../tags/tag7.xml"/><Relationship Id="rId7" Type="http://schemas.openxmlformats.org/officeDocument/2006/relationships/tags" Target="../tags/tag6.xml"/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4" Type="http://schemas.openxmlformats.org/officeDocument/2006/relationships/tags" Target="../tags/tag13.xml"/><Relationship Id="rId13" Type="http://schemas.openxmlformats.org/officeDocument/2006/relationships/tags" Target="../tags/tag12.xml"/><Relationship Id="rId12" Type="http://schemas.openxmlformats.org/officeDocument/2006/relationships/tags" Target="../tags/tag11.xml"/><Relationship Id="rId11" Type="http://schemas.openxmlformats.org/officeDocument/2006/relationships/tags" Target="../tags/tag10.xml"/><Relationship Id="rId10" Type="http://schemas.openxmlformats.org/officeDocument/2006/relationships/tags" Target="../tags/tag9.xml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5" Type="http://schemas.openxmlformats.org/officeDocument/2006/relationships/tags" Target="../tags/tag17.xml"/><Relationship Id="rId4" Type="http://schemas.openxmlformats.org/officeDocument/2006/relationships/tags" Target="../tags/tag16.xml"/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9" Type="http://schemas.openxmlformats.org/officeDocument/2006/relationships/tags" Target="../tags/tag23.xml"/><Relationship Id="rId8" Type="http://schemas.openxmlformats.org/officeDocument/2006/relationships/tags" Target="../tags/tag22.xml"/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image" Target="../media/image1.svg"/><Relationship Id="rId3" Type="http://schemas.openxmlformats.org/officeDocument/2006/relationships/image" Target="../media/image1.png"/><Relationship Id="rId2" Type="http://schemas.openxmlformats.org/officeDocument/2006/relationships/tags" Target="../tags/tag18.xml"/><Relationship Id="rId10" Type="http://schemas.openxmlformats.org/officeDocument/2006/relationships/tags" Target="../tags/tag24.xm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5" Type="http://schemas.openxmlformats.org/officeDocument/2006/relationships/tags" Target="../tags/tag28.xml"/><Relationship Id="rId4" Type="http://schemas.openxmlformats.org/officeDocument/2006/relationships/tags" Target="../tags/tag27.xml"/><Relationship Id="rId3" Type="http://schemas.openxmlformats.org/officeDocument/2006/relationships/tags" Target="../tags/tag26.xml"/><Relationship Id="rId2" Type="http://schemas.openxmlformats.org/officeDocument/2006/relationships/tags" Target="../tags/tag25.xml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5" Type="http://schemas.openxmlformats.org/officeDocument/2006/relationships/tags" Target="../tags/tag32.xml"/><Relationship Id="rId4" Type="http://schemas.openxmlformats.org/officeDocument/2006/relationships/tags" Target="../tags/tag31.xml"/><Relationship Id="rId3" Type="http://schemas.openxmlformats.org/officeDocument/2006/relationships/tags" Target="../tags/tag30.xml"/><Relationship Id="rId2" Type="http://schemas.openxmlformats.org/officeDocument/2006/relationships/tags" Target="../tags/tag29.xm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5" Type="http://schemas.openxmlformats.org/officeDocument/2006/relationships/tags" Target="../tags/tag34.xml"/><Relationship Id="rId4" Type="http://schemas.openxmlformats.org/officeDocument/2006/relationships/image" Target="../media/image1.svg"/><Relationship Id="rId3" Type="http://schemas.openxmlformats.org/officeDocument/2006/relationships/image" Target="../media/image1.png"/><Relationship Id="rId2" Type="http://schemas.openxmlformats.org/officeDocument/2006/relationships/tags" Target="../tags/tag33.xm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5" Type="http://schemas.openxmlformats.org/officeDocument/2006/relationships/tags" Target="../tags/tag38.xml"/><Relationship Id="rId4" Type="http://schemas.openxmlformats.org/officeDocument/2006/relationships/tags" Target="../tags/tag37.xml"/><Relationship Id="rId3" Type="http://schemas.openxmlformats.org/officeDocument/2006/relationships/tags" Target="../tags/tag36.xml"/><Relationship Id="rId2" Type="http://schemas.openxmlformats.org/officeDocument/2006/relationships/tags" Target="../tags/tag35.xml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5" Type="http://schemas.openxmlformats.org/officeDocument/2006/relationships/tags" Target="../tags/tag42.xml"/><Relationship Id="rId4" Type="http://schemas.openxmlformats.org/officeDocument/2006/relationships/tags" Target="../tags/tag41.xml"/><Relationship Id="rId3" Type="http://schemas.openxmlformats.org/officeDocument/2006/relationships/tags" Target="../tags/tag40.xml"/><Relationship Id="rId2" Type="http://schemas.openxmlformats.org/officeDocument/2006/relationships/tags" Target="../tags/tag39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9" Type="http://schemas.openxmlformats.org/officeDocument/2006/relationships/tags" Target="../tags/tag54.xml"/><Relationship Id="rId8" Type="http://schemas.openxmlformats.org/officeDocument/2006/relationships/tags" Target="../tags/tag53.xml"/><Relationship Id="rId7" Type="http://schemas.openxmlformats.org/officeDocument/2006/relationships/tags" Target="../tags/tag52.xml"/><Relationship Id="rId6" Type="http://schemas.openxmlformats.org/officeDocument/2006/relationships/tags" Target="../tags/tag51.xml"/><Relationship Id="rId5" Type="http://schemas.openxmlformats.org/officeDocument/2006/relationships/tags" Target="../tags/tag50.xml"/><Relationship Id="rId4" Type="http://schemas.openxmlformats.org/officeDocument/2006/relationships/tags" Target="../tags/tag49.xml"/><Relationship Id="rId3" Type="http://schemas.openxmlformats.org/officeDocument/2006/relationships/tags" Target="../tags/tag48.xml"/><Relationship Id="rId2" Type="http://schemas.openxmlformats.org/officeDocument/2006/relationships/tags" Target="../tags/tag47.xml"/><Relationship Id="rId12" Type="http://schemas.openxmlformats.org/officeDocument/2006/relationships/tags" Target="../tags/tag57.xml"/><Relationship Id="rId11" Type="http://schemas.openxmlformats.org/officeDocument/2006/relationships/tags" Target="../tags/tag56.xml"/><Relationship Id="rId10" Type="http://schemas.openxmlformats.org/officeDocument/2006/relationships/tags" Target="../tags/tag55.xm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9" Type="http://schemas.openxmlformats.org/officeDocument/2006/relationships/tags" Target="../tags/tag65.xml"/><Relationship Id="rId8" Type="http://schemas.openxmlformats.org/officeDocument/2006/relationships/tags" Target="../tags/tag64.xml"/><Relationship Id="rId7" Type="http://schemas.openxmlformats.org/officeDocument/2006/relationships/tags" Target="../tags/tag63.xml"/><Relationship Id="rId6" Type="http://schemas.openxmlformats.org/officeDocument/2006/relationships/tags" Target="../tags/tag62.xml"/><Relationship Id="rId5" Type="http://schemas.openxmlformats.org/officeDocument/2006/relationships/tags" Target="../tags/tag61.xml"/><Relationship Id="rId4" Type="http://schemas.openxmlformats.org/officeDocument/2006/relationships/tags" Target="../tags/tag60.xml"/><Relationship Id="rId3" Type="http://schemas.openxmlformats.org/officeDocument/2006/relationships/tags" Target="../tags/tag59.xml"/><Relationship Id="rId2" Type="http://schemas.openxmlformats.org/officeDocument/2006/relationships/tags" Target="../tags/tag58.xml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9" Type="http://schemas.openxmlformats.org/officeDocument/2006/relationships/tags" Target="../tags/tag73.xml"/><Relationship Id="rId8" Type="http://schemas.openxmlformats.org/officeDocument/2006/relationships/tags" Target="../tags/tag72.xml"/><Relationship Id="rId7" Type="http://schemas.openxmlformats.org/officeDocument/2006/relationships/tags" Target="../tags/tag71.xml"/><Relationship Id="rId6" Type="http://schemas.openxmlformats.org/officeDocument/2006/relationships/tags" Target="../tags/tag70.xml"/><Relationship Id="rId5" Type="http://schemas.openxmlformats.org/officeDocument/2006/relationships/tags" Target="../tags/tag69.xml"/><Relationship Id="rId4" Type="http://schemas.openxmlformats.org/officeDocument/2006/relationships/tags" Target="../tags/tag68.xml"/><Relationship Id="rId3" Type="http://schemas.openxmlformats.org/officeDocument/2006/relationships/tags" Target="../tags/tag67.xml"/><Relationship Id="rId2" Type="http://schemas.openxmlformats.org/officeDocument/2006/relationships/tags" Target="../tags/tag66.xml"/><Relationship Id="rId11" Type="http://schemas.openxmlformats.org/officeDocument/2006/relationships/tags" Target="../tags/tag75.xml"/><Relationship Id="rId10" Type="http://schemas.openxmlformats.org/officeDocument/2006/relationships/tags" Target="../tags/tag74.xml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9" Type="http://schemas.openxmlformats.org/officeDocument/2006/relationships/tags" Target="../tags/tag83.xml"/><Relationship Id="rId8" Type="http://schemas.openxmlformats.org/officeDocument/2006/relationships/tags" Target="../tags/tag82.xml"/><Relationship Id="rId7" Type="http://schemas.openxmlformats.org/officeDocument/2006/relationships/tags" Target="../tags/tag81.xml"/><Relationship Id="rId6" Type="http://schemas.openxmlformats.org/officeDocument/2006/relationships/tags" Target="../tags/tag80.xml"/><Relationship Id="rId5" Type="http://schemas.openxmlformats.org/officeDocument/2006/relationships/tags" Target="../tags/tag79.xml"/><Relationship Id="rId4" Type="http://schemas.openxmlformats.org/officeDocument/2006/relationships/tags" Target="../tags/tag78.xml"/><Relationship Id="rId3" Type="http://schemas.openxmlformats.org/officeDocument/2006/relationships/tags" Target="../tags/tag77.xml"/><Relationship Id="rId2" Type="http://schemas.openxmlformats.org/officeDocument/2006/relationships/tags" Target="../tags/tag76.xml"/><Relationship Id="rId12" Type="http://schemas.openxmlformats.org/officeDocument/2006/relationships/tags" Target="../tags/tag86.xml"/><Relationship Id="rId11" Type="http://schemas.openxmlformats.org/officeDocument/2006/relationships/tags" Target="../tags/tag85.xml"/><Relationship Id="rId10" Type="http://schemas.openxmlformats.org/officeDocument/2006/relationships/tags" Target="../tags/tag84.xml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9" Type="http://schemas.openxmlformats.org/officeDocument/2006/relationships/tags" Target="../tags/tag94.xml"/><Relationship Id="rId8" Type="http://schemas.openxmlformats.org/officeDocument/2006/relationships/tags" Target="../tags/tag93.xml"/><Relationship Id="rId7" Type="http://schemas.openxmlformats.org/officeDocument/2006/relationships/tags" Target="../tags/tag92.xml"/><Relationship Id="rId6" Type="http://schemas.openxmlformats.org/officeDocument/2006/relationships/tags" Target="../tags/tag91.xml"/><Relationship Id="rId5" Type="http://schemas.openxmlformats.org/officeDocument/2006/relationships/tags" Target="../tags/tag90.xml"/><Relationship Id="rId4" Type="http://schemas.openxmlformats.org/officeDocument/2006/relationships/tags" Target="../tags/tag89.xml"/><Relationship Id="rId3" Type="http://schemas.openxmlformats.org/officeDocument/2006/relationships/tags" Target="../tags/tag88.xml"/><Relationship Id="rId2" Type="http://schemas.openxmlformats.org/officeDocument/2006/relationships/tags" Target="../tags/tag87.xml"/><Relationship Id="rId12" Type="http://schemas.openxmlformats.org/officeDocument/2006/relationships/tags" Target="../tags/tag97.xml"/><Relationship Id="rId11" Type="http://schemas.openxmlformats.org/officeDocument/2006/relationships/tags" Target="../tags/tag96.xml"/><Relationship Id="rId10" Type="http://schemas.openxmlformats.org/officeDocument/2006/relationships/tags" Target="../tags/tag95.xml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9" Type="http://schemas.openxmlformats.org/officeDocument/2006/relationships/tags" Target="../tags/tag105.xml"/><Relationship Id="rId8" Type="http://schemas.openxmlformats.org/officeDocument/2006/relationships/tags" Target="../tags/tag104.xml"/><Relationship Id="rId7" Type="http://schemas.openxmlformats.org/officeDocument/2006/relationships/tags" Target="../tags/tag103.xml"/><Relationship Id="rId6" Type="http://schemas.openxmlformats.org/officeDocument/2006/relationships/tags" Target="../tags/tag102.xml"/><Relationship Id="rId5" Type="http://schemas.openxmlformats.org/officeDocument/2006/relationships/tags" Target="../tags/tag101.xml"/><Relationship Id="rId4" Type="http://schemas.openxmlformats.org/officeDocument/2006/relationships/tags" Target="../tags/tag100.xml"/><Relationship Id="rId3" Type="http://schemas.openxmlformats.org/officeDocument/2006/relationships/tags" Target="../tags/tag99.xml"/><Relationship Id="rId2" Type="http://schemas.openxmlformats.org/officeDocument/2006/relationships/tags" Target="../tags/tag98.xml"/><Relationship Id="rId12" Type="http://schemas.openxmlformats.org/officeDocument/2006/relationships/tags" Target="../tags/tag108.xml"/><Relationship Id="rId11" Type="http://schemas.openxmlformats.org/officeDocument/2006/relationships/tags" Target="../tags/tag107.xml"/><Relationship Id="rId10" Type="http://schemas.openxmlformats.org/officeDocument/2006/relationships/tags" Target="../tags/tag106.xml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9" Type="http://schemas.openxmlformats.org/officeDocument/2006/relationships/tags" Target="../tags/tag116.xml"/><Relationship Id="rId8" Type="http://schemas.openxmlformats.org/officeDocument/2006/relationships/tags" Target="../tags/tag115.xml"/><Relationship Id="rId7" Type="http://schemas.openxmlformats.org/officeDocument/2006/relationships/tags" Target="../tags/tag114.xml"/><Relationship Id="rId6" Type="http://schemas.openxmlformats.org/officeDocument/2006/relationships/tags" Target="../tags/tag113.xml"/><Relationship Id="rId5" Type="http://schemas.openxmlformats.org/officeDocument/2006/relationships/tags" Target="../tags/tag112.xml"/><Relationship Id="rId4" Type="http://schemas.openxmlformats.org/officeDocument/2006/relationships/tags" Target="../tags/tag111.xml"/><Relationship Id="rId3" Type="http://schemas.openxmlformats.org/officeDocument/2006/relationships/tags" Target="../tags/tag110.xml"/><Relationship Id="rId2" Type="http://schemas.openxmlformats.org/officeDocument/2006/relationships/tags" Target="../tags/tag109.xml"/><Relationship Id="rId14" Type="http://schemas.openxmlformats.org/officeDocument/2006/relationships/tags" Target="../tags/tag121.xml"/><Relationship Id="rId13" Type="http://schemas.openxmlformats.org/officeDocument/2006/relationships/tags" Target="../tags/tag120.xml"/><Relationship Id="rId12" Type="http://schemas.openxmlformats.org/officeDocument/2006/relationships/tags" Target="../tags/tag119.xml"/><Relationship Id="rId11" Type="http://schemas.openxmlformats.org/officeDocument/2006/relationships/tags" Target="../tags/tag118.xml"/><Relationship Id="rId10" Type="http://schemas.openxmlformats.org/officeDocument/2006/relationships/tags" Target="../tags/tag117.xml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9" Type="http://schemas.openxmlformats.org/officeDocument/2006/relationships/tags" Target="../tags/tag129.xml"/><Relationship Id="rId8" Type="http://schemas.openxmlformats.org/officeDocument/2006/relationships/tags" Target="../tags/tag128.xml"/><Relationship Id="rId7" Type="http://schemas.openxmlformats.org/officeDocument/2006/relationships/tags" Target="../tags/tag127.xml"/><Relationship Id="rId6" Type="http://schemas.openxmlformats.org/officeDocument/2006/relationships/tags" Target="../tags/tag126.xml"/><Relationship Id="rId5" Type="http://schemas.openxmlformats.org/officeDocument/2006/relationships/tags" Target="../tags/tag125.xml"/><Relationship Id="rId4" Type="http://schemas.openxmlformats.org/officeDocument/2006/relationships/tags" Target="../tags/tag124.xml"/><Relationship Id="rId3" Type="http://schemas.openxmlformats.org/officeDocument/2006/relationships/tags" Target="../tags/tag123.xml"/><Relationship Id="rId2" Type="http://schemas.openxmlformats.org/officeDocument/2006/relationships/tags" Target="../tags/tag122.xml"/><Relationship Id="rId11" Type="http://schemas.openxmlformats.org/officeDocument/2006/relationships/tags" Target="../tags/tag131.xml"/><Relationship Id="rId10" Type="http://schemas.openxmlformats.org/officeDocument/2006/relationships/tags" Target="../tags/tag130.xml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9" Type="http://schemas.openxmlformats.org/officeDocument/2006/relationships/tags" Target="../tags/tag141.xml"/><Relationship Id="rId8" Type="http://schemas.openxmlformats.org/officeDocument/2006/relationships/tags" Target="../tags/tag140.xml"/><Relationship Id="rId7" Type="http://schemas.openxmlformats.org/officeDocument/2006/relationships/tags" Target="../tags/tag139.xml"/><Relationship Id="rId6" Type="http://schemas.openxmlformats.org/officeDocument/2006/relationships/tags" Target="../tags/tag138.xml"/><Relationship Id="rId5" Type="http://schemas.openxmlformats.org/officeDocument/2006/relationships/tags" Target="../tags/tag137.xml"/><Relationship Id="rId4" Type="http://schemas.openxmlformats.org/officeDocument/2006/relationships/tags" Target="../tags/tag136.xml"/><Relationship Id="rId3" Type="http://schemas.openxmlformats.org/officeDocument/2006/relationships/tags" Target="../tags/tag135.xml"/><Relationship Id="rId2" Type="http://schemas.openxmlformats.org/officeDocument/2006/relationships/tags" Target="../tags/tag134.xml"/><Relationship Id="rId14" Type="http://schemas.openxmlformats.org/officeDocument/2006/relationships/tags" Target="../tags/tag146.xml"/><Relationship Id="rId13" Type="http://schemas.openxmlformats.org/officeDocument/2006/relationships/tags" Target="../tags/tag145.xml"/><Relationship Id="rId12" Type="http://schemas.openxmlformats.org/officeDocument/2006/relationships/tags" Target="../tags/tag144.xml"/><Relationship Id="rId11" Type="http://schemas.openxmlformats.org/officeDocument/2006/relationships/tags" Target="../tags/tag143.xml"/><Relationship Id="rId10" Type="http://schemas.openxmlformats.org/officeDocument/2006/relationships/tags" Target="../tags/tag142.xml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5" Type="http://schemas.openxmlformats.org/officeDocument/2006/relationships/tags" Target="../tags/tag150.xml"/><Relationship Id="rId4" Type="http://schemas.openxmlformats.org/officeDocument/2006/relationships/tags" Target="../tags/tag149.xml"/><Relationship Id="rId3" Type="http://schemas.openxmlformats.org/officeDocument/2006/relationships/tags" Target="../tags/tag148.xml"/><Relationship Id="rId2" Type="http://schemas.openxmlformats.org/officeDocument/2006/relationships/tags" Target="../tags/tag147.xml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9" Type="http://schemas.openxmlformats.org/officeDocument/2006/relationships/tags" Target="../tags/tag156.xml"/><Relationship Id="rId8" Type="http://schemas.openxmlformats.org/officeDocument/2006/relationships/tags" Target="../tags/tag155.xml"/><Relationship Id="rId7" Type="http://schemas.openxmlformats.org/officeDocument/2006/relationships/tags" Target="../tags/tag154.xml"/><Relationship Id="rId6" Type="http://schemas.openxmlformats.org/officeDocument/2006/relationships/tags" Target="../tags/tag153.xml"/><Relationship Id="rId5" Type="http://schemas.openxmlformats.org/officeDocument/2006/relationships/tags" Target="../tags/tag152.xml"/><Relationship Id="rId4" Type="http://schemas.openxmlformats.org/officeDocument/2006/relationships/image" Target="../media/image1.svg"/><Relationship Id="rId3" Type="http://schemas.openxmlformats.org/officeDocument/2006/relationships/image" Target="../media/image1.png"/><Relationship Id="rId2" Type="http://schemas.openxmlformats.org/officeDocument/2006/relationships/tags" Target="../tags/tag151.xml"/><Relationship Id="rId10" Type="http://schemas.openxmlformats.org/officeDocument/2006/relationships/tags" Target="../tags/tag157.xml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5" Type="http://schemas.openxmlformats.org/officeDocument/2006/relationships/tags" Target="../tags/tag161.xml"/><Relationship Id="rId4" Type="http://schemas.openxmlformats.org/officeDocument/2006/relationships/tags" Target="../tags/tag160.xml"/><Relationship Id="rId3" Type="http://schemas.openxmlformats.org/officeDocument/2006/relationships/tags" Target="../tags/tag159.xml"/><Relationship Id="rId2" Type="http://schemas.openxmlformats.org/officeDocument/2006/relationships/tags" Target="../tags/tag158.xml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5" Type="http://schemas.openxmlformats.org/officeDocument/2006/relationships/tags" Target="../tags/tag165.xml"/><Relationship Id="rId4" Type="http://schemas.openxmlformats.org/officeDocument/2006/relationships/tags" Target="../tags/tag164.xml"/><Relationship Id="rId3" Type="http://schemas.openxmlformats.org/officeDocument/2006/relationships/tags" Target="../tags/tag163.xml"/><Relationship Id="rId2" Type="http://schemas.openxmlformats.org/officeDocument/2006/relationships/tags" Target="../tags/tag162.xml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5" Type="http://schemas.openxmlformats.org/officeDocument/2006/relationships/tags" Target="../tags/tag167.xml"/><Relationship Id="rId4" Type="http://schemas.openxmlformats.org/officeDocument/2006/relationships/image" Target="../media/image1.svg"/><Relationship Id="rId3" Type="http://schemas.openxmlformats.org/officeDocument/2006/relationships/image" Target="../media/image1.png"/><Relationship Id="rId2" Type="http://schemas.openxmlformats.org/officeDocument/2006/relationships/tags" Target="../tags/tag166.xml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5" Type="http://schemas.openxmlformats.org/officeDocument/2006/relationships/tags" Target="../tags/tag171.xml"/><Relationship Id="rId4" Type="http://schemas.openxmlformats.org/officeDocument/2006/relationships/tags" Target="../tags/tag170.xml"/><Relationship Id="rId3" Type="http://schemas.openxmlformats.org/officeDocument/2006/relationships/tags" Target="../tags/tag169.xml"/><Relationship Id="rId2" Type="http://schemas.openxmlformats.org/officeDocument/2006/relationships/tags" Target="../tags/tag168.xml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5" Type="http://schemas.openxmlformats.org/officeDocument/2006/relationships/tags" Target="../tags/tag175.xml"/><Relationship Id="rId4" Type="http://schemas.openxmlformats.org/officeDocument/2006/relationships/tags" Target="../tags/tag174.xml"/><Relationship Id="rId3" Type="http://schemas.openxmlformats.org/officeDocument/2006/relationships/tags" Target="../tags/tag173.xml"/><Relationship Id="rId2" Type="http://schemas.openxmlformats.org/officeDocument/2006/relationships/tags" Target="../tags/tag172.xml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5" Type="http://schemas.openxmlformats.org/officeDocument/2006/relationships/tags" Target="../tags/tag179.xml"/><Relationship Id="rId4" Type="http://schemas.openxmlformats.org/officeDocument/2006/relationships/tags" Target="../tags/tag178.xml"/><Relationship Id="rId3" Type="http://schemas.openxmlformats.org/officeDocument/2006/relationships/tags" Target="../tags/tag177.xml"/><Relationship Id="rId2" Type="http://schemas.openxmlformats.org/officeDocument/2006/relationships/tags" Target="../tags/tag176.xml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9" Type="http://schemas.openxmlformats.org/officeDocument/2006/relationships/tags" Target="../tags/tag187.xml"/><Relationship Id="rId8" Type="http://schemas.openxmlformats.org/officeDocument/2006/relationships/tags" Target="../tags/tag186.xml"/><Relationship Id="rId7" Type="http://schemas.openxmlformats.org/officeDocument/2006/relationships/tags" Target="../tags/tag185.xml"/><Relationship Id="rId6" Type="http://schemas.openxmlformats.org/officeDocument/2006/relationships/tags" Target="../tags/tag184.xml"/><Relationship Id="rId5" Type="http://schemas.openxmlformats.org/officeDocument/2006/relationships/tags" Target="../tags/tag183.xml"/><Relationship Id="rId4" Type="http://schemas.openxmlformats.org/officeDocument/2006/relationships/tags" Target="../tags/tag182.xml"/><Relationship Id="rId3" Type="http://schemas.openxmlformats.org/officeDocument/2006/relationships/tags" Target="../tags/tag181.xml"/><Relationship Id="rId2" Type="http://schemas.openxmlformats.org/officeDocument/2006/relationships/tags" Target="../tags/tag180.xml"/><Relationship Id="rId12" Type="http://schemas.openxmlformats.org/officeDocument/2006/relationships/tags" Target="../tags/tag190.xml"/><Relationship Id="rId11" Type="http://schemas.openxmlformats.org/officeDocument/2006/relationships/tags" Target="../tags/tag189.xml"/><Relationship Id="rId10" Type="http://schemas.openxmlformats.org/officeDocument/2006/relationships/tags" Target="../tags/tag188.xml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9" Type="http://schemas.openxmlformats.org/officeDocument/2006/relationships/tags" Target="../tags/tag198.xml"/><Relationship Id="rId8" Type="http://schemas.openxmlformats.org/officeDocument/2006/relationships/tags" Target="../tags/tag197.xml"/><Relationship Id="rId7" Type="http://schemas.openxmlformats.org/officeDocument/2006/relationships/tags" Target="../tags/tag196.xml"/><Relationship Id="rId6" Type="http://schemas.openxmlformats.org/officeDocument/2006/relationships/tags" Target="../tags/tag195.xml"/><Relationship Id="rId5" Type="http://schemas.openxmlformats.org/officeDocument/2006/relationships/tags" Target="../tags/tag194.xml"/><Relationship Id="rId4" Type="http://schemas.openxmlformats.org/officeDocument/2006/relationships/tags" Target="../tags/tag193.xml"/><Relationship Id="rId3" Type="http://schemas.openxmlformats.org/officeDocument/2006/relationships/tags" Target="../tags/tag192.xml"/><Relationship Id="rId2" Type="http://schemas.openxmlformats.org/officeDocument/2006/relationships/tags" Target="../tags/tag191.xml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9" Type="http://schemas.openxmlformats.org/officeDocument/2006/relationships/tags" Target="../tags/tag206.xml"/><Relationship Id="rId8" Type="http://schemas.openxmlformats.org/officeDocument/2006/relationships/tags" Target="../tags/tag205.xml"/><Relationship Id="rId7" Type="http://schemas.openxmlformats.org/officeDocument/2006/relationships/tags" Target="../tags/tag204.xml"/><Relationship Id="rId6" Type="http://schemas.openxmlformats.org/officeDocument/2006/relationships/tags" Target="../tags/tag203.xml"/><Relationship Id="rId5" Type="http://schemas.openxmlformats.org/officeDocument/2006/relationships/tags" Target="../tags/tag202.xml"/><Relationship Id="rId4" Type="http://schemas.openxmlformats.org/officeDocument/2006/relationships/tags" Target="../tags/tag201.xml"/><Relationship Id="rId3" Type="http://schemas.openxmlformats.org/officeDocument/2006/relationships/tags" Target="../tags/tag200.xml"/><Relationship Id="rId2" Type="http://schemas.openxmlformats.org/officeDocument/2006/relationships/tags" Target="../tags/tag199.xml"/><Relationship Id="rId11" Type="http://schemas.openxmlformats.org/officeDocument/2006/relationships/tags" Target="../tags/tag208.xml"/><Relationship Id="rId10" Type="http://schemas.openxmlformats.org/officeDocument/2006/relationships/tags" Target="../tags/tag207.xml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9" Type="http://schemas.openxmlformats.org/officeDocument/2006/relationships/tags" Target="../tags/tag216.xml"/><Relationship Id="rId8" Type="http://schemas.openxmlformats.org/officeDocument/2006/relationships/tags" Target="../tags/tag215.xml"/><Relationship Id="rId7" Type="http://schemas.openxmlformats.org/officeDocument/2006/relationships/tags" Target="../tags/tag214.xml"/><Relationship Id="rId6" Type="http://schemas.openxmlformats.org/officeDocument/2006/relationships/tags" Target="../tags/tag213.xml"/><Relationship Id="rId5" Type="http://schemas.openxmlformats.org/officeDocument/2006/relationships/tags" Target="../tags/tag212.xml"/><Relationship Id="rId4" Type="http://schemas.openxmlformats.org/officeDocument/2006/relationships/tags" Target="../tags/tag211.xml"/><Relationship Id="rId3" Type="http://schemas.openxmlformats.org/officeDocument/2006/relationships/tags" Target="../tags/tag210.xml"/><Relationship Id="rId2" Type="http://schemas.openxmlformats.org/officeDocument/2006/relationships/tags" Target="../tags/tag209.xml"/><Relationship Id="rId12" Type="http://schemas.openxmlformats.org/officeDocument/2006/relationships/tags" Target="../tags/tag219.xml"/><Relationship Id="rId11" Type="http://schemas.openxmlformats.org/officeDocument/2006/relationships/tags" Target="../tags/tag218.xml"/><Relationship Id="rId10" Type="http://schemas.openxmlformats.org/officeDocument/2006/relationships/tags" Target="../tags/tag217.xml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9" Type="http://schemas.openxmlformats.org/officeDocument/2006/relationships/tags" Target="../tags/tag227.xml"/><Relationship Id="rId8" Type="http://schemas.openxmlformats.org/officeDocument/2006/relationships/tags" Target="../tags/tag226.xml"/><Relationship Id="rId7" Type="http://schemas.openxmlformats.org/officeDocument/2006/relationships/tags" Target="../tags/tag225.xml"/><Relationship Id="rId6" Type="http://schemas.openxmlformats.org/officeDocument/2006/relationships/tags" Target="../tags/tag224.xml"/><Relationship Id="rId5" Type="http://schemas.openxmlformats.org/officeDocument/2006/relationships/tags" Target="../tags/tag223.xml"/><Relationship Id="rId4" Type="http://schemas.openxmlformats.org/officeDocument/2006/relationships/tags" Target="../tags/tag222.xml"/><Relationship Id="rId3" Type="http://schemas.openxmlformats.org/officeDocument/2006/relationships/tags" Target="../tags/tag221.xml"/><Relationship Id="rId2" Type="http://schemas.openxmlformats.org/officeDocument/2006/relationships/tags" Target="../tags/tag220.xml"/><Relationship Id="rId12" Type="http://schemas.openxmlformats.org/officeDocument/2006/relationships/tags" Target="../tags/tag230.xml"/><Relationship Id="rId11" Type="http://schemas.openxmlformats.org/officeDocument/2006/relationships/tags" Target="../tags/tag229.xml"/><Relationship Id="rId10" Type="http://schemas.openxmlformats.org/officeDocument/2006/relationships/tags" Target="../tags/tag228.xml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9" Type="http://schemas.openxmlformats.org/officeDocument/2006/relationships/tags" Target="../tags/tag238.xml"/><Relationship Id="rId8" Type="http://schemas.openxmlformats.org/officeDocument/2006/relationships/tags" Target="../tags/tag237.xml"/><Relationship Id="rId7" Type="http://schemas.openxmlformats.org/officeDocument/2006/relationships/tags" Target="../tags/tag236.xml"/><Relationship Id="rId6" Type="http://schemas.openxmlformats.org/officeDocument/2006/relationships/tags" Target="../tags/tag235.xml"/><Relationship Id="rId5" Type="http://schemas.openxmlformats.org/officeDocument/2006/relationships/tags" Target="../tags/tag234.xml"/><Relationship Id="rId4" Type="http://schemas.openxmlformats.org/officeDocument/2006/relationships/tags" Target="../tags/tag233.xml"/><Relationship Id="rId3" Type="http://schemas.openxmlformats.org/officeDocument/2006/relationships/tags" Target="../tags/tag232.xml"/><Relationship Id="rId2" Type="http://schemas.openxmlformats.org/officeDocument/2006/relationships/tags" Target="../tags/tag231.xml"/><Relationship Id="rId12" Type="http://schemas.openxmlformats.org/officeDocument/2006/relationships/tags" Target="../tags/tag241.xml"/><Relationship Id="rId11" Type="http://schemas.openxmlformats.org/officeDocument/2006/relationships/tags" Target="../tags/tag240.xml"/><Relationship Id="rId10" Type="http://schemas.openxmlformats.org/officeDocument/2006/relationships/tags" Target="../tags/tag239.xml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9" Type="http://schemas.openxmlformats.org/officeDocument/2006/relationships/tags" Target="../tags/tag249.xml"/><Relationship Id="rId8" Type="http://schemas.openxmlformats.org/officeDocument/2006/relationships/tags" Target="../tags/tag248.xml"/><Relationship Id="rId7" Type="http://schemas.openxmlformats.org/officeDocument/2006/relationships/tags" Target="../tags/tag247.xml"/><Relationship Id="rId6" Type="http://schemas.openxmlformats.org/officeDocument/2006/relationships/tags" Target="../tags/tag246.xml"/><Relationship Id="rId5" Type="http://schemas.openxmlformats.org/officeDocument/2006/relationships/tags" Target="../tags/tag245.xml"/><Relationship Id="rId4" Type="http://schemas.openxmlformats.org/officeDocument/2006/relationships/tags" Target="../tags/tag244.xml"/><Relationship Id="rId3" Type="http://schemas.openxmlformats.org/officeDocument/2006/relationships/tags" Target="../tags/tag243.xml"/><Relationship Id="rId2" Type="http://schemas.openxmlformats.org/officeDocument/2006/relationships/tags" Target="../tags/tag242.xml"/><Relationship Id="rId14" Type="http://schemas.openxmlformats.org/officeDocument/2006/relationships/tags" Target="../tags/tag254.xml"/><Relationship Id="rId13" Type="http://schemas.openxmlformats.org/officeDocument/2006/relationships/tags" Target="../tags/tag253.xml"/><Relationship Id="rId12" Type="http://schemas.openxmlformats.org/officeDocument/2006/relationships/tags" Target="../tags/tag252.xml"/><Relationship Id="rId11" Type="http://schemas.openxmlformats.org/officeDocument/2006/relationships/tags" Target="../tags/tag251.xml"/><Relationship Id="rId10" Type="http://schemas.openxmlformats.org/officeDocument/2006/relationships/tags" Target="../tags/tag250.xml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9" Type="http://schemas.openxmlformats.org/officeDocument/2006/relationships/tags" Target="../tags/tag262.xml"/><Relationship Id="rId8" Type="http://schemas.openxmlformats.org/officeDocument/2006/relationships/tags" Target="../tags/tag261.xml"/><Relationship Id="rId7" Type="http://schemas.openxmlformats.org/officeDocument/2006/relationships/tags" Target="../tags/tag260.xml"/><Relationship Id="rId6" Type="http://schemas.openxmlformats.org/officeDocument/2006/relationships/tags" Target="../tags/tag259.xml"/><Relationship Id="rId5" Type="http://schemas.openxmlformats.org/officeDocument/2006/relationships/tags" Target="../tags/tag258.xml"/><Relationship Id="rId4" Type="http://schemas.openxmlformats.org/officeDocument/2006/relationships/tags" Target="../tags/tag257.xml"/><Relationship Id="rId3" Type="http://schemas.openxmlformats.org/officeDocument/2006/relationships/tags" Target="../tags/tag256.xml"/><Relationship Id="rId2" Type="http://schemas.openxmlformats.org/officeDocument/2006/relationships/tags" Target="../tags/tag255.xml"/><Relationship Id="rId11" Type="http://schemas.openxmlformats.org/officeDocument/2006/relationships/tags" Target="../tags/tag264.xml"/><Relationship Id="rId10" Type="http://schemas.openxmlformats.org/officeDocument/2006/relationships/tags" Target="../tags/tag263.xml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9" Type="http://schemas.openxmlformats.org/officeDocument/2006/relationships/tags" Target="../tags/tag274.xml"/><Relationship Id="rId8" Type="http://schemas.openxmlformats.org/officeDocument/2006/relationships/tags" Target="../tags/tag273.xml"/><Relationship Id="rId7" Type="http://schemas.openxmlformats.org/officeDocument/2006/relationships/tags" Target="../tags/tag272.xml"/><Relationship Id="rId6" Type="http://schemas.openxmlformats.org/officeDocument/2006/relationships/tags" Target="../tags/tag271.xml"/><Relationship Id="rId5" Type="http://schemas.openxmlformats.org/officeDocument/2006/relationships/tags" Target="../tags/tag270.xml"/><Relationship Id="rId4" Type="http://schemas.openxmlformats.org/officeDocument/2006/relationships/tags" Target="../tags/tag269.xml"/><Relationship Id="rId3" Type="http://schemas.openxmlformats.org/officeDocument/2006/relationships/tags" Target="../tags/tag268.xml"/><Relationship Id="rId2" Type="http://schemas.openxmlformats.org/officeDocument/2006/relationships/tags" Target="../tags/tag267.xml"/><Relationship Id="rId14" Type="http://schemas.openxmlformats.org/officeDocument/2006/relationships/tags" Target="../tags/tag279.xml"/><Relationship Id="rId13" Type="http://schemas.openxmlformats.org/officeDocument/2006/relationships/tags" Target="../tags/tag278.xml"/><Relationship Id="rId12" Type="http://schemas.openxmlformats.org/officeDocument/2006/relationships/tags" Target="../tags/tag277.xml"/><Relationship Id="rId11" Type="http://schemas.openxmlformats.org/officeDocument/2006/relationships/tags" Target="../tags/tag276.xml"/><Relationship Id="rId10" Type="http://schemas.openxmlformats.org/officeDocument/2006/relationships/tags" Target="../tags/tag275.xml"/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5" Type="http://schemas.openxmlformats.org/officeDocument/2006/relationships/tags" Target="../tags/tag283.xml"/><Relationship Id="rId4" Type="http://schemas.openxmlformats.org/officeDocument/2006/relationships/tags" Target="../tags/tag282.xml"/><Relationship Id="rId3" Type="http://schemas.openxmlformats.org/officeDocument/2006/relationships/tags" Target="../tags/tag281.xml"/><Relationship Id="rId2" Type="http://schemas.openxmlformats.org/officeDocument/2006/relationships/tags" Target="../tags/tag280.xml"/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9" Type="http://schemas.openxmlformats.org/officeDocument/2006/relationships/tags" Target="../tags/tag289.xml"/><Relationship Id="rId8" Type="http://schemas.openxmlformats.org/officeDocument/2006/relationships/tags" Target="../tags/tag288.xml"/><Relationship Id="rId7" Type="http://schemas.openxmlformats.org/officeDocument/2006/relationships/tags" Target="../tags/tag287.xml"/><Relationship Id="rId6" Type="http://schemas.openxmlformats.org/officeDocument/2006/relationships/tags" Target="../tags/tag286.xml"/><Relationship Id="rId5" Type="http://schemas.openxmlformats.org/officeDocument/2006/relationships/tags" Target="../tags/tag285.xml"/><Relationship Id="rId4" Type="http://schemas.openxmlformats.org/officeDocument/2006/relationships/image" Target="../media/image1.svg"/><Relationship Id="rId3" Type="http://schemas.openxmlformats.org/officeDocument/2006/relationships/image" Target="../media/image1.png"/><Relationship Id="rId2" Type="http://schemas.openxmlformats.org/officeDocument/2006/relationships/tags" Target="../tags/tag284.xml"/><Relationship Id="rId10" Type="http://schemas.openxmlformats.org/officeDocument/2006/relationships/tags" Target="../tags/tag290.xml"/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5" Type="http://schemas.openxmlformats.org/officeDocument/2006/relationships/tags" Target="../tags/tag294.xml"/><Relationship Id="rId4" Type="http://schemas.openxmlformats.org/officeDocument/2006/relationships/tags" Target="../tags/tag293.xml"/><Relationship Id="rId3" Type="http://schemas.openxmlformats.org/officeDocument/2006/relationships/tags" Target="../tags/tag292.xml"/><Relationship Id="rId2" Type="http://schemas.openxmlformats.org/officeDocument/2006/relationships/tags" Target="../tags/tag291.xml"/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5" Type="http://schemas.openxmlformats.org/officeDocument/2006/relationships/tags" Target="../tags/tag298.xml"/><Relationship Id="rId4" Type="http://schemas.openxmlformats.org/officeDocument/2006/relationships/tags" Target="../tags/tag297.xml"/><Relationship Id="rId3" Type="http://schemas.openxmlformats.org/officeDocument/2006/relationships/tags" Target="../tags/tag296.xml"/><Relationship Id="rId2" Type="http://schemas.openxmlformats.org/officeDocument/2006/relationships/tags" Target="../tags/tag295.xml"/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5" Type="http://schemas.openxmlformats.org/officeDocument/2006/relationships/tags" Target="../tags/tag300.xml"/><Relationship Id="rId4" Type="http://schemas.openxmlformats.org/officeDocument/2006/relationships/image" Target="../media/image1.svg"/><Relationship Id="rId3" Type="http://schemas.openxmlformats.org/officeDocument/2006/relationships/image" Target="../media/image1.png"/><Relationship Id="rId2" Type="http://schemas.openxmlformats.org/officeDocument/2006/relationships/tags" Target="../tags/tag299.xml"/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5" Type="http://schemas.openxmlformats.org/officeDocument/2006/relationships/tags" Target="../tags/tag304.xml"/><Relationship Id="rId4" Type="http://schemas.openxmlformats.org/officeDocument/2006/relationships/tags" Target="../tags/tag303.xml"/><Relationship Id="rId3" Type="http://schemas.openxmlformats.org/officeDocument/2006/relationships/tags" Target="../tags/tag302.xml"/><Relationship Id="rId2" Type="http://schemas.openxmlformats.org/officeDocument/2006/relationships/tags" Target="../tags/tag301.xml"/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5" Type="http://schemas.openxmlformats.org/officeDocument/2006/relationships/tags" Target="../tags/tag308.xml"/><Relationship Id="rId4" Type="http://schemas.openxmlformats.org/officeDocument/2006/relationships/tags" Target="../tags/tag307.xml"/><Relationship Id="rId3" Type="http://schemas.openxmlformats.org/officeDocument/2006/relationships/tags" Target="../tags/tag306.xml"/><Relationship Id="rId2" Type="http://schemas.openxmlformats.org/officeDocument/2006/relationships/tags" Target="../tags/tag305.xml"/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5" Type="http://schemas.openxmlformats.org/officeDocument/2006/relationships/tags" Target="../tags/tag312.xml"/><Relationship Id="rId4" Type="http://schemas.openxmlformats.org/officeDocument/2006/relationships/tags" Target="../tags/tag311.xml"/><Relationship Id="rId3" Type="http://schemas.openxmlformats.org/officeDocument/2006/relationships/tags" Target="../tags/tag310.xml"/><Relationship Id="rId2" Type="http://schemas.openxmlformats.org/officeDocument/2006/relationships/tags" Target="../tags/tag309.xml"/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9" Type="http://schemas.openxmlformats.org/officeDocument/2006/relationships/tags" Target="../tags/tag320.xml"/><Relationship Id="rId8" Type="http://schemas.openxmlformats.org/officeDocument/2006/relationships/tags" Target="../tags/tag319.xml"/><Relationship Id="rId7" Type="http://schemas.openxmlformats.org/officeDocument/2006/relationships/tags" Target="../tags/tag318.xml"/><Relationship Id="rId6" Type="http://schemas.openxmlformats.org/officeDocument/2006/relationships/tags" Target="../tags/tag317.xml"/><Relationship Id="rId5" Type="http://schemas.openxmlformats.org/officeDocument/2006/relationships/tags" Target="../tags/tag316.xml"/><Relationship Id="rId4" Type="http://schemas.openxmlformats.org/officeDocument/2006/relationships/tags" Target="../tags/tag315.xml"/><Relationship Id="rId3" Type="http://schemas.openxmlformats.org/officeDocument/2006/relationships/tags" Target="../tags/tag314.xml"/><Relationship Id="rId2" Type="http://schemas.openxmlformats.org/officeDocument/2006/relationships/tags" Target="../tags/tag313.xml"/><Relationship Id="rId12" Type="http://schemas.openxmlformats.org/officeDocument/2006/relationships/tags" Target="../tags/tag323.xml"/><Relationship Id="rId11" Type="http://schemas.openxmlformats.org/officeDocument/2006/relationships/tags" Target="../tags/tag322.xml"/><Relationship Id="rId10" Type="http://schemas.openxmlformats.org/officeDocument/2006/relationships/tags" Target="../tags/tag321.xml"/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9" Type="http://schemas.openxmlformats.org/officeDocument/2006/relationships/tags" Target="../tags/tag331.xml"/><Relationship Id="rId8" Type="http://schemas.openxmlformats.org/officeDocument/2006/relationships/tags" Target="../tags/tag330.xml"/><Relationship Id="rId7" Type="http://schemas.openxmlformats.org/officeDocument/2006/relationships/tags" Target="../tags/tag329.xml"/><Relationship Id="rId6" Type="http://schemas.openxmlformats.org/officeDocument/2006/relationships/tags" Target="../tags/tag328.xml"/><Relationship Id="rId5" Type="http://schemas.openxmlformats.org/officeDocument/2006/relationships/tags" Target="../tags/tag327.xml"/><Relationship Id="rId4" Type="http://schemas.openxmlformats.org/officeDocument/2006/relationships/tags" Target="../tags/tag326.xml"/><Relationship Id="rId3" Type="http://schemas.openxmlformats.org/officeDocument/2006/relationships/tags" Target="../tags/tag325.xml"/><Relationship Id="rId2" Type="http://schemas.openxmlformats.org/officeDocument/2006/relationships/tags" Target="../tags/tag324.xml"/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9" Type="http://schemas.openxmlformats.org/officeDocument/2006/relationships/tags" Target="../tags/tag339.xml"/><Relationship Id="rId8" Type="http://schemas.openxmlformats.org/officeDocument/2006/relationships/tags" Target="../tags/tag338.xml"/><Relationship Id="rId7" Type="http://schemas.openxmlformats.org/officeDocument/2006/relationships/tags" Target="../tags/tag337.xml"/><Relationship Id="rId6" Type="http://schemas.openxmlformats.org/officeDocument/2006/relationships/tags" Target="../tags/tag336.xml"/><Relationship Id="rId5" Type="http://schemas.openxmlformats.org/officeDocument/2006/relationships/tags" Target="../tags/tag335.xml"/><Relationship Id="rId4" Type="http://schemas.openxmlformats.org/officeDocument/2006/relationships/tags" Target="../tags/tag334.xml"/><Relationship Id="rId3" Type="http://schemas.openxmlformats.org/officeDocument/2006/relationships/tags" Target="../tags/tag333.xml"/><Relationship Id="rId2" Type="http://schemas.openxmlformats.org/officeDocument/2006/relationships/tags" Target="../tags/tag332.xml"/><Relationship Id="rId11" Type="http://schemas.openxmlformats.org/officeDocument/2006/relationships/tags" Target="../tags/tag341.xml"/><Relationship Id="rId10" Type="http://schemas.openxmlformats.org/officeDocument/2006/relationships/tags" Target="../tags/tag340.xml"/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9" Type="http://schemas.openxmlformats.org/officeDocument/2006/relationships/tags" Target="../tags/tag349.xml"/><Relationship Id="rId8" Type="http://schemas.openxmlformats.org/officeDocument/2006/relationships/tags" Target="../tags/tag348.xml"/><Relationship Id="rId7" Type="http://schemas.openxmlformats.org/officeDocument/2006/relationships/tags" Target="../tags/tag347.xml"/><Relationship Id="rId6" Type="http://schemas.openxmlformats.org/officeDocument/2006/relationships/tags" Target="../tags/tag346.xml"/><Relationship Id="rId5" Type="http://schemas.openxmlformats.org/officeDocument/2006/relationships/tags" Target="../tags/tag345.xml"/><Relationship Id="rId4" Type="http://schemas.openxmlformats.org/officeDocument/2006/relationships/tags" Target="../tags/tag344.xml"/><Relationship Id="rId3" Type="http://schemas.openxmlformats.org/officeDocument/2006/relationships/tags" Target="../tags/tag343.xml"/><Relationship Id="rId2" Type="http://schemas.openxmlformats.org/officeDocument/2006/relationships/tags" Target="../tags/tag342.xml"/><Relationship Id="rId12" Type="http://schemas.openxmlformats.org/officeDocument/2006/relationships/tags" Target="../tags/tag352.xml"/><Relationship Id="rId11" Type="http://schemas.openxmlformats.org/officeDocument/2006/relationships/tags" Target="../tags/tag351.xml"/><Relationship Id="rId10" Type="http://schemas.openxmlformats.org/officeDocument/2006/relationships/tags" Target="../tags/tag350.xml"/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9" Type="http://schemas.openxmlformats.org/officeDocument/2006/relationships/tags" Target="../tags/tag360.xml"/><Relationship Id="rId8" Type="http://schemas.openxmlformats.org/officeDocument/2006/relationships/tags" Target="../tags/tag359.xml"/><Relationship Id="rId7" Type="http://schemas.openxmlformats.org/officeDocument/2006/relationships/tags" Target="../tags/tag358.xml"/><Relationship Id="rId6" Type="http://schemas.openxmlformats.org/officeDocument/2006/relationships/tags" Target="../tags/tag357.xml"/><Relationship Id="rId5" Type="http://schemas.openxmlformats.org/officeDocument/2006/relationships/tags" Target="../tags/tag356.xml"/><Relationship Id="rId4" Type="http://schemas.openxmlformats.org/officeDocument/2006/relationships/tags" Target="../tags/tag355.xml"/><Relationship Id="rId3" Type="http://schemas.openxmlformats.org/officeDocument/2006/relationships/tags" Target="../tags/tag354.xml"/><Relationship Id="rId2" Type="http://schemas.openxmlformats.org/officeDocument/2006/relationships/tags" Target="../tags/tag353.xml"/><Relationship Id="rId12" Type="http://schemas.openxmlformats.org/officeDocument/2006/relationships/tags" Target="../tags/tag363.xml"/><Relationship Id="rId11" Type="http://schemas.openxmlformats.org/officeDocument/2006/relationships/tags" Target="../tags/tag362.xml"/><Relationship Id="rId10" Type="http://schemas.openxmlformats.org/officeDocument/2006/relationships/tags" Target="../tags/tag361.xml"/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9" Type="http://schemas.openxmlformats.org/officeDocument/2006/relationships/tags" Target="../tags/tag371.xml"/><Relationship Id="rId8" Type="http://schemas.openxmlformats.org/officeDocument/2006/relationships/tags" Target="../tags/tag370.xml"/><Relationship Id="rId7" Type="http://schemas.openxmlformats.org/officeDocument/2006/relationships/tags" Target="../tags/tag369.xml"/><Relationship Id="rId6" Type="http://schemas.openxmlformats.org/officeDocument/2006/relationships/tags" Target="../tags/tag368.xml"/><Relationship Id="rId5" Type="http://schemas.openxmlformats.org/officeDocument/2006/relationships/tags" Target="../tags/tag367.xml"/><Relationship Id="rId4" Type="http://schemas.openxmlformats.org/officeDocument/2006/relationships/tags" Target="../tags/tag366.xml"/><Relationship Id="rId3" Type="http://schemas.openxmlformats.org/officeDocument/2006/relationships/tags" Target="../tags/tag365.xml"/><Relationship Id="rId2" Type="http://schemas.openxmlformats.org/officeDocument/2006/relationships/tags" Target="../tags/tag364.xml"/><Relationship Id="rId12" Type="http://schemas.openxmlformats.org/officeDocument/2006/relationships/tags" Target="../tags/tag374.xml"/><Relationship Id="rId11" Type="http://schemas.openxmlformats.org/officeDocument/2006/relationships/tags" Target="../tags/tag373.xml"/><Relationship Id="rId10" Type="http://schemas.openxmlformats.org/officeDocument/2006/relationships/tags" Target="../tags/tag372.xml"/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9" Type="http://schemas.openxmlformats.org/officeDocument/2006/relationships/tags" Target="../tags/tag382.xml"/><Relationship Id="rId8" Type="http://schemas.openxmlformats.org/officeDocument/2006/relationships/tags" Target="../tags/tag381.xml"/><Relationship Id="rId7" Type="http://schemas.openxmlformats.org/officeDocument/2006/relationships/tags" Target="../tags/tag380.xml"/><Relationship Id="rId6" Type="http://schemas.openxmlformats.org/officeDocument/2006/relationships/tags" Target="../tags/tag379.xml"/><Relationship Id="rId5" Type="http://schemas.openxmlformats.org/officeDocument/2006/relationships/tags" Target="../tags/tag378.xml"/><Relationship Id="rId4" Type="http://schemas.openxmlformats.org/officeDocument/2006/relationships/tags" Target="../tags/tag377.xml"/><Relationship Id="rId3" Type="http://schemas.openxmlformats.org/officeDocument/2006/relationships/tags" Target="../tags/tag376.xml"/><Relationship Id="rId2" Type="http://schemas.openxmlformats.org/officeDocument/2006/relationships/tags" Target="../tags/tag375.xml"/><Relationship Id="rId14" Type="http://schemas.openxmlformats.org/officeDocument/2006/relationships/tags" Target="../tags/tag387.xml"/><Relationship Id="rId13" Type="http://schemas.openxmlformats.org/officeDocument/2006/relationships/tags" Target="../tags/tag386.xml"/><Relationship Id="rId12" Type="http://schemas.openxmlformats.org/officeDocument/2006/relationships/tags" Target="../tags/tag385.xml"/><Relationship Id="rId11" Type="http://schemas.openxmlformats.org/officeDocument/2006/relationships/tags" Target="../tags/tag384.xml"/><Relationship Id="rId10" Type="http://schemas.openxmlformats.org/officeDocument/2006/relationships/tags" Target="../tags/tag383.xml"/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9" Type="http://schemas.openxmlformats.org/officeDocument/2006/relationships/tags" Target="../tags/tag395.xml"/><Relationship Id="rId8" Type="http://schemas.openxmlformats.org/officeDocument/2006/relationships/tags" Target="../tags/tag394.xml"/><Relationship Id="rId7" Type="http://schemas.openxmlformats.org/officeDocument/2006/relationships/tags" Target="../tags/tag393.xml"/><Relationship Id="rId6" Type="http://schemas.openxmlformats.org/officeDocument/2006/relationships/tags" Target="../tags/tag392.xml"/><Relationship Id="rId5" Type="http://schemas.openxmlformats.org/officeDocument/2006/relationships/tags" Target="../tags/tag391.xml"/><Relationship Id="rId4" Type="http://schemas.openxmlformats.org/officeDocument/2006/relationships/tags" Target="../tags/tag390.xml"/><Relationship Id="rId3" Type="http://schemas.openxmlformats.org/officeDocument/2006/relationships/tags" Target="../tags/tag389.xml"/><Relationship Id="rId2" Type="http://schemas.openxmlformats.org/officeDocument/2006/relationships/tags" Target="../tags/tag388.xml"/><Relationship Id="rId11" Type="http://schemas.openxmlformats.org/officeDocument/2006/relationships/tags" Target="../tags/tag397.xml"/><Relationship Id="rId10" Type="http://schemas.openxmlformats.org/officeDocument/2006/relationships/tags" Target="../tags/tag396.xml"/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>
            <p:custDataLst>
              <p:tags r:id="rId2"/>
            </p:custDataLst>
          </p:nvPr>
        </p:nvSpPr>
        <p:spPr>
          <a:xfrm>
            <a:off x="-151960" y="185464"/>
            <a:ext cx="12192000" cy="6657340"/>
          </a:xfrm>
          <a:prstGeom prst="rect">
            <a:avLst/>
          </a:prstGeom>
          <a:solidFill>
            <a:srgbClr val="594F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grpSp>
        <p:nvGrpSpPr>
          <p:cNvPr id="6" name="组合 5"/>
          <p:cNvGrpSpPr/>
          <p:nvPr>
            <p:custDataLst>
              <p:tags r:id="rId3"/>
            </p:custDataLst>
          </p:nvPr>
        </p:nvGrpSpPr>
        <p:grpSpPr>
          <a:xfrm rot="0">
            <a:off x="1392995" y="10839"/>
            <a:ext cx="10646410" cy="6835140"/>
            <a:chOff x="2390" y="-283"/>
            <a:chExt cx="16867" cy="11087"/>
          </a:xfrm>
        </p:grpSpPr>
        <p:sp>
          <p:nvSpPr>
            <p:cNvPr id="8" name="直接连接符 15"/>
            <p:cNvSpPr>
              <a:spLocks noChangeShapeType="1"/>
            </p:cNvSpPr>
            <p:nvPr>
              <p:custDataLst>
                <p:tags r:id="rId4"/>
              </p:custDataLst>
            </p:nvPr>
          </p:nvSpPr>
          <p:spPr bwMode="auto">
            <a:xfrm flipV="1">
              <a:off x="5448" y="0"/>
              <a:ext cx="12049" cy="10804"/>
            </a:xfrm>
            <a:prstGeom prst="line">
              <a:avLst/>
            </a:prstGeom>
            <a:noFill/>
            <a:ln w="7938" cap="flat">
              <a:solidFill>
                <a:schemeClr val="lt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chemeClr val="dk1"/>
                </a:solidFill>
              </a:endParaRPr>
            </a:p>
          </p:txBody>
        </p:sp>
        <p:sp>
          <p:nvSpPr>
            <p:cNvPr id="9" name="直接连接符 16"/>
            <p:cNvSpPr>
              <a:spLocks noChangeShapeType="1"/>
            </p:cNvSpPr>
            <p:nvPr>
              <p:custDataLst>
                <p:tags r:id="rId5"/>
              </p:custDataLst>
            </p:nvPr>
          </p:nvSpPr>
          <p:spPr bwMode="auto">
            <a:xfrm>
              <a:off x="12670" y="-283"/>
              <a:ext cx="6318" cy="11087"/>
            </a:xfrm>
            <a:prstGeom prst="line">
              <a:avLst/>
            </a:prstGeom>
            <a:noFill/>
            <a:ln w="7938" cap="flat">
              <a:solidFill>
                <a:schemeClr val="lt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chemeClr val="dk1"/>
                </a:solidFill>
              </a:endParaRPr>
            </a:p>
          </p:txBody>
        </p:sp>
        <p:sp>
          <p:nvSpPr>
            <p:cNvPr id="10" name="直接连接符 17"/>
            <p:cNvSpPr>
              <a:spLocks noChangeShapeType="1"/>
            </p:cNvSpPr>
            <p:nvPr>
              <p:custDataLst>
                <p:tags r:id="rId6"/>
              </p:custDataLst>
            </p:nvPr>
          </p:nvSpPr>
          <p:spPr bwMode="auto">
            <a:xfrm>
              <a:off x="2390" y="-59"/>
              <a:ext cx="16810" cy="7795"/>
            </a:xfrm>
            <a:prstGeom prst="line">
              <a:avLst/>
            </a:prstGeom>
            <a:noFill/>
            <a:ln w="7938" cap="flat">
              <a:solidFill>
                <a:schemeClr val="lt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chemeClr val="dk1"/>
                </a:solidFill>
              </a:endParaRPr>
            </a:p>
          </p:txBody>
        </p:sp>
        <p:sp>
          <p:nvSpPr>
            <p:cNvPr id="11" name="直接连接符 18"/>
            <p:cNvSpPr>
              <a:spLocks noChangeShapeType="1"/>
            </p:cNvSpPr>
            <p:nvPr>
              <p:custDataLst>
                <p:tags r:id="rId7"/>
              </p:custDataLst>
            </p:nvPr>
          </p:nvSpPr>
          <p:spPr bwMode="auto">
            <a:xfrm flipV="1">
              <a:off x="15350" y="-283"/>
              <a:ext cx="2978" cy="11076"/>
            </a:xfrm>
            <a:prstGeom prst="line">
              <a:avLst/>
            </a:prstGeom>
            <a:noFill/>
            <a:ln w="7938" cap="flat">
              <a:solidFill>
                <a:schemeClr val="lt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chemeClr val="dk1"/>
                </a:solidFill>
              </a:endParaRPr>
            </a:p>
          </p:txBody>
        </p:sp>
        <p:sp>
          <p:nvSpPr>
            <p:cNvPr id="14" name="任意多边形 5"/>
            <p:cNvSpPr/>
            <p:nvPr>
              <p:custDataLst>
                <p:tags r:id="rId8"/>
              </p:custDataLst>
            </p:nvPr>
          </p:nvSpPr>
          <p:spPr bwMode="auto">
            <a:xfrm>
              <a:off x="14649" y="1"/>
              <a:ext cx="4609" cy="7735"/>
            </a:xfrm>
            <a:custGeom>
              <a:avLst/>
              <a:gdLst>
                <a:gd name="T0" fmla="*/ 1462 w 2332"/>
                <a:gd name="T1" fmla="*/ 0 h 3907"/>
                <a:gd name="T2" fmla="*/ 2332 w 2332"/>
                <a:gd name="T3" fmla="*/ 0 h 3907"/>
                <a:gd name="T4" fmla="*/ 2332 w 2332"/>
                <a:gd name="T5" fmla="*/ 3907 h 3907"/>
                <a:gd name="T6" fmla="*/ 0 w 2332"/>
                <a:gd name="T7" fmla="*/ 2595 h 3907"/>
                <a:gd name="T8" fmla="*/ 1462 w 2332"/>
                <a:gd name="T9" fmla="*/ 0 h 3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32" h="3907">
                  <a:moveTo>
                    <a:pt x="1462" y="0"/>
                  </a:moveTo>
                  <a:lnTo>
                    <a:pt x="2332" y="0"/>
                  </a:lnTo>
                  <a:lnTo>
                    <a:pt x="2332" y="3907"/>
                  </a:lnTo>
                  <a:lnTo>
                    <a:pt x="0" y="2595"/>
                  </a:lnTo>
                  <a:lnTo>
                    <a:pt x="1462" y="0"/>
                  </a:lnTo>
                  <a:close/>
                </a:path>
              </a:pathLst>
            </a:custGeom>
            <a:solidFill>
              <a:srgbClr val="DB6283"/>
            </a:solidFill>
            <a:ln w="28575">
              <a:noFill/>
            </a:ln>
            <a:effectLst>
              <a:outerShdw blurRad="254000" dist="127000" dir="2700000" algn="tl" rotWithShape="0">
                <a:prstClr val="black">
                  <a:alpha val="40000"/>
                </a:prstClr>
              </a:outerShdw>
            </a:effectLst>
          </p:spPr>
          <p:txBody>
            <a:bodyPr anchor="ctr"/>
            <a:p>
              <a:pPr algn="ctr"/>
              <a:endParaRPr lang="zh-CN" altLang="en-US" sz="2000">
                <a:solidFill>
                  <a:srgbClr val="00183C"/>
                </a:solidFill>
                <a:latin typeface="Calibri" panose="020F0502020204030204" charset="0"/>
                <a:ea typeface="宋体" panose="02010600030101010101" pitchFamily="2" charset="-122"/>
              </a:endParaRPr>
            </a:p>
          </p:txBody>
        </p:sp>
        <p:sp>
          <p:nvSpPr>
            <p:cNvPr id="12" name="椭圆 19"/>
            <p:cNvSpPr>
              <a:spLocks noChangeArrowheads="1"/>
            </p:cNvSpPr>
            <p:nvPr>
              <p:custDataLst>
                <p:tags r:id="rId9"/>
              </p:custDataLst>
            </p:nvPr>
          </p:nvSpPr>
          <p:spPr bwMode="auto">
            <a:xfrm>
              <a:off x="14339" y="2694"/>
              <a:ext cx="158" cy="158"/>
            </a:xfrm>
            <a:prstGeom prst="ellipse">
              <a:avLst/>
            </a:prstGeom>
            <a:solidFill>
              <a:schemeClr val="lt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chemeClr val="dk1"/>
                </a:solidFill>
              </a:endParaRPr>
            </a:p>
          </p:txBody>
        </p:sp>
        <p:sp>
          <p:nvSpPr>
            <p:cNvPr id="13" name="椭圆 20"/>
            <p:cNvSpPr>
              <a:spLocks noChangeArrowheads="1"/>
            </p:cNvSpPr>
            <p:nvPr>
              <p:custDataLst>
                <p:tags r:id="rId10"/>
              </p:custDataLst>
            </p:nvPr>
          </p:nvSpPr>
          <p:spPr bwMode="auto">
            <a:xfrm>
              <a:off x="16434" y="6379"/>
              <a:ext cx="158" cy="158"/>
            </a:xfrm>
            <a:prstGeom prst="ellipse">
              <a:avLst/>
            </a:prstGeom>
            <a:solidFill>
              <a:schemeClr val="lt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chemeClr val="dk1"/>
                </a:solidFill>
              </a:endParaRPr>
            </a:p>
          </p:txBody>
        </p:sp>
      </p:grp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" name="标题 3"/>
          <p:cNvSpPr txBox="1"/>
          <p:nvPr>
            <p:ph type="ctrTitle" idx="2" hasCustomPrompt="1"/>
            <p:custDataLst>
              <p:tags r:id="rId14"/>
            </p:custDataLst>
          </p:nvPr>
        </p:nvSpPr>
        <p:spPr>
          <a:xfrm>
            <a:off x="1219210" y="2063392"/>
            <a:ext cx="4826038" cy="1784985"/>
          </a:xfrm>
        </p:spPr>
        <p:txBody>
          <a:bodyPr vert="horz" lIns="0" tIns="0" rIns="0" bIns="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kumimoji="0" lang="zh-CN" altLang="en-US" sz="5400" b="1" i="0" u="none" strike="noStrike" kern="1200" cap="none" spc="600" normalizeH="0" baseline="0" noProof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  <a:endParaRPr>
              <a:sym typeface="+mn-ea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任意多边形 5"/>
          <p:cNvSpPr/>
          <p:nvPr>
            <p:custDataLst>
              <p:tags r:id="rId2"/>
            </p:custDataLst>
          </p:nvPr>
        </p:nvSpPr>
        <p:spPr bwMode="auto">
          <a:xfrm>
            <a:off x="-89803" y="-89803"/>
            <a:ext cx="720090" cy="720090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DB6283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p>
            <a:pPr algn="ctr"/>
            <a:endParaRPr lang="zh-CN" altLang="en-US" sz="2000">
              <a:solidFill>
                <a:srgbClr val="00183C"/>
              </a:solidFill>
              <a:latin typeface="Calibri" panose="020F0502020204030204" charset="0"/>
              <a:ea typeface="宋体" panose="02010600030101010101" pitchFamily="2" charset="-122"/>
            </a:endParaRPr>
          </a:p>
        </p:txBody>
      </p:sp>
      <p:grpSp>
        <p:nvGrpSpPr>
          <p:cNvPr id="15" name="组合 14"/>
          <p:cNvGrpSpPr/>
          <p:nvPr>
            <p:custDataLst>
              <p:tags r:id="rId3"/>
            </p:custDataLst>
          </p:nvPr>
        </p:nvGrpSpPr>
        <p:grpSpPr>
          <a:xfrm>
            <a:off x="11432998" y="6047846"/>
            <a:ext cx="720090" cy="720090"/>
            <a:chOff x="3222" y="4777"/>
            <a:chExt cx="1323" cy="1378"/>
          </a:xfrm>
        </p:grpSpPr>
        <p:sp>
          <p:nvSpPr>
            <p:cNvPr id="7" name="直接连接符 16"/>
            <p:cNvSpPr>
              <a:spLocks noChangeShapeType="1"/>
            </p:cNvSpPr>
            <p:nvPr>
              <p:custDataLst>
                <p:tags r:id="rId4"/>
              </p:custDataLst>
            </p:nvPr>
          </p:nvSpPr>
          <p:spPr bwMode="auto">
            <a:xfrm flipH="1">
              <a:off x="3935" y="4777"/>
              <a:ext cx="610" cy="1379"/>
            </a:xfrm>
            <a:prstGeom prst="line">
              <a:avLst/>
            </a:prstGeom>
            <a:noFill/>
            <a:ln w="7938" cap="flat">
              <a:solidFill>
                <a:schemeClr val="lt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任意多边形 5"/>
            <p:cNvSpPr/>
            <p:nvPr>
              <p:custDataLst>
                <p:tags r:id="rId5"/>
              </p:custDataLst>
            </p:nvPr>
          </p:nvSpPr>
          <p:spPr bwMode="auto">
            <a:xfrm flipH="1" flipV="1">
              <a:off x="3222" y="4777"/>
              <a:ext cx="1136" cy="1379"/>
            </a:xfrm>
            <a:custGeom>
              <a:avLst/>
              <a:gdLst>
                <a:gd name="T0" fmla="*/ 1462 w 2332"/>
                <a:gd name="T1" fmla="*/ 0 h 3907"/>
                <a:gd name="T2" fmla="*/ 2332 w 2332"/>
                <a:gd name="T3" fmla="*/ 0 h 3907"/>
                <a:gd name="T4" fmla="*/ 2332 w 2332"/>
                <a:gd name="T5" fmla="*/ 3907 h 3907"/>
                <a:gd name="T6" fmla="*/ 0 w 2332"/>
                <a:gd name="T7" fmla="*/ 2595 h 3907"/>
                <a:gd name="T8" fmla="*/ 1462 w 2332"/>
                <a:gd name="T9" fmla="*/ 0 h 3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6" h="1379">
                  <a:moveTo>
                    <a:pt x="601" y="0"/>
                  </a:moveTo>
                  <a:lnTo>
                    <a:pt x="1136" y="0"/>
                  </a:lnTo>
                  <a:lnTo>
                    <a:pt x="1136" y="1379"/>
                  </a:lnTo>
                  <a:lnTo>
                    <a:pt x="0" y="1379"/>
                  </a:lnTo>
                  <a:lnTo>
                    <a:pt x="601" y="0"/>
                  </a:lnTo>
                  <a:close/>
                </a:path>
              </a:pathLst>
            </a:custGeom>
            <a:solidFill>
              <a:srgbClr val="DB6283"/>
            </a:solidFill>
            <a:ln w="28575">
              <a:noFill/>
            </a:ln>
            <a:effectLst>
              <a:outerShdw blurRad="254000" dist="1270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anchor="ctr">
              <a:noAutofit/>
            </a:bodyPr>
            <a:p>
              <a:pPr algn="ctr"/>
              <a:endParaRPr lang="zh-CN" altLang="en-US" sz="2000">
                <a:solidFill>
                  <a:srgbClr val="00183C"/>
                </a:solidFill>
                <a:latin typeface="Calibri" panose="020F0502020204030204" charset="0"/>
                <a:ea typeface="宋体" panose="02010600030101010101" pitchFamily="2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882" y="952508"/>
            <a:ext cx="10852237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形 1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3626" y="1885699"/>
            <a:ext cx="3235350" cy="2959592"/>
          </a:xfrm>
          <a:prstGeom prst="rect">
            <a:avLst/>
          </a:prstGeom>
          <a:effectLst>
            <a:outerShdw blurRad="152400" dist="63500" dir="5400000" algn="t" rotWithShape="0">
              <a:prstClr val="black">
                <a:alpha val="30000"/>
              </a:prstClr>
            </a:outerShdw>
          </a:effectLst>
        </p:spPr>
      </p:pic>
      <p:sp>
        <p:nvSpPr>
          <p:cNvPr id="14" name="任意多边形 5"/>
          <p:cNvSpPr/>
          <p:nvPr>
            <p:custDataLst>
              <p:tags r:id="rId5"/>
            </p:custDataLst>
          </p:nvPr>
        </p:nvSpPr>
        <p:spPr bwMode="auto">
          <a:xfrm>
            <a:off x="11382107" y="6048107"/>
            <a:ext cx="720090" cy="720090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DB6283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p>
            <a:pPr algn="ctr"/>
            <a:endParaRPr lang="zh-CN" altLang="en-US" sz="2000">
              <a:solidFill>
                <a:srgbClr val="00183C"/>
              </a:solidFill>
              <a:latin typeface="Calibri" panose="020F0502020204030204" charset="0"/>
              <a:ea typeface="宋体" panose="02010600030101010101" pitchFamily="2" charset="-122"/>
            </a:endParaRPr>
          </a:p>
        </p:txBody>
      </p:sp>
      <p:grpSp>
        <p:nvGrpSpPr>
          <p:cNvPr id="15" name="组合 14"/>
          <p:cNvGrpSpPr/>
          <p:nvPr>
            <p:custDataLst>
              <p:tags r:id="rId6"/>
            </p:custDataLst>
          </p:nvPr>
        </p:nvGrpSpPr>
        <p:grpSpPr>
          <a:xfrm>
            <a:off x="11432998" y="-90064"/>
            <a:ext cx="720090" cy="720090"/>
            <a:chOff x="3222" y="4777"/>
            <a:chExt cx="1323" cy="1378"/>
          </a:xfrm>
        </p:grpSpPr>
        <p:sp>
          <p:nvSpPr>
            <p:cNvPr id="7" name="直接连接符 16"/>
            <p:cNvSpPr>
              <a:spLocks noChangeShapeType="1"/>
            </p:cNvSpPr>
            <p:nvPr>
              <p:custDataLst>
                <p:tags r:id="rId7"/>
              </p:custDataLst>
            </p:nvPr>
          </p:nvSpPr>
          <p:spPr bwMode="auto">
            <a:xfrm flipH="1">
              <a:off x="3935" y="4777"/>
              <a:ext cx="610" cy="1379"/>
            </a:xfrm>
            <a:prstGeom prst="line">
              <a:avLst/>
            </a:prstGeom>
            <a:noFill/>
            <a:ln w="7938" cap="flat">
              <a:solidFill>
                <a:schemeClr val="lt1">
                  <a:lumMod val="7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任意多边形 5"/>
            <p:cNvSpPr/>
            <p:nvPr>
              <p:custDataLst>
                <p:tags r:id="rId8"/>
              </p:custDataLst>
            </p:nvPr>
          </p:nvSpPr>
          <p:spPr bwMode="auto">
            <a:xfrm flipH="1" flipV="1">
              <a:off x="3222" y="4777"/>
              <a:ext cx="1136" cy="1379"/>
            </a:xfrm>
            <a:custGeom>
              <a:avLst/>
              <a:gdLst>
                <a:gd name="T0" fmla="*/ 1462 w 2332"/>
                <a:gd name="T1" fmla="*/ 0 h 3907"/>
                <a:gd name="T2" fmla="*/ 2332 w 2332"/>
                <a:gd name="T3" fmla="*/ 0 h 3907"/>
                <a:gd name="T4" fmla="*/ 2332 w 2332"/>
                <a:gd name="T5" fmla="*/ 3907 h 3907"/>
                <a:gd name="T6" fmla="*/ 0 w 2332"/>
                <a:gd name="T7" fmla="*/ 2595 h 3907"/>
                <a:gd name="T8" fmla="*/ 1462 w 2332"/>
                <a:gd name="T9" fmla="*/ 0 h 3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6" h="1379">
                  <a:moveTo>
                    <a:pt x="601" y="0"/>
                  </a:moveTo>
                  <a:lnTo>
                    <a:pt x="1136" y="0"/>
                  </a:lnTo>
                  <a:lnTo>
                    <a:pt x="1136" y="1379"/>
                  </a:lnTo>
                  <a:lnTo>
                    <a:pt x="0" y="1379"/>
                  </a:lnTo>
                  <a:lnTo>
                    <a:pt x="601" y="0"/>
                  </a:lnTo>
                  <a:close/>
                </a:path>
              </a:pathLst>
            </a:custGeom>
            <a:solidFill>
              <a:srgbClr val="DB6283"/>
            </a:solidFill>
            <a:ln w="28575">
              <a:noFill/>
            </a:ln>
            <a:effectLst>
              <a:outerShdw blurRad="254000" dist="1270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anchor="ctr">
              <a:noAutofit/>
            </a:bodyPr>
            <a:p>
              <a:pPr algn="ctr"/>
              <a:endParaRPr lang="zh-CN" altLang="en-US" sz="2000">
                <a:solidFill>
                  <a:srgbClr val="00183C"/>
                </a:solidFill>
                <a:latin typeface="Calibri" panose="020F0502020204030204" charset="0"/>
                <a:ea typeface="宋体" panose="02010600030101010101" pitchFamily="2" charset="-122"/>
              </a:endParaRPr>
            </a:p>
          </p:txBody>
        </p:sp>
      </p:grp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副标题 2"/>
          <p:cNvSpPr/>
          <p:nvPr>
            <p:ph type="subTitle" idx="3" hasCustomPrompt="1"/>
            <p:custDataLst>
              <p:tags r:id="rId9"/>
            </p:custDataLst>
          </p:nvPr>
        </p:nvSpPr>
        <p:spPr>
          <a:xfrm>
            <a:off x="4521236" y="2976598"/>
            <a:ext cx="6857365" cy="825334"/>
          </a:xfrm>
        </p:spPr>
        <p:txBody>
          <a:bodyPr vert="horz" wrap="square" lIns="0" tIns="0" rIns="0" bIns="0" rtlCol="0">
            <a:normAutofit lnSpcReduction="10000"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kumimoji="0" lang="zh-CN" altLang="en-US" sz="1800" b="0" i="0" u="none" strike="noStrike" kern="1200" cap="none" spc="200" normalizeH="0" baseline="0" noProof="0" dirty="0">
                <a:ln>
                  <a:noFill/>
                </a:ln>
                <a:solidFill>
                  <a:schemeClr val="dk1">
                    <a:lumMod val="65000"/>
                    <a:lumOff val="3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单击此处编辑副标题</a:t>
            </a:r>
            <a:endParaRPr>
              <a:sym typeface="+mn-ea"/>
            </a:endParaRPr>
          </a:p>
        </p:txBody>
      </p:sp>
      <p:sp>
        <p:nvSpPr>
          <p:cNvPr id="3" name="标题 3"/>
          <p:cNvSpPr/>
          <p:nvPr>
            <p:ph type="ctrTitle" idx="2" hasCustomPrompt="1"/>
            <p:custDataLst>
              <p:tags r:id="rId10"/>
            </p:custDataLst>
          </p:nvPr>
        </p:nvSpPr>
        <p:spPr>
          <a:xfrm>
            <a:off x="4521236" y="2000603"/>
            <a:ext cx="6858000" cy="845820"/>
          </a:xfrm>
        </p:spPr>
        <p:txBody>
          <a:bodyPr vert="horz" wrap="square" lIns="0" tIns="0" rIns="0" bIns="0" rtlCol="0" anchor="b" anchorCtr="0">
            <a:normAutofit fontScale="90000"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kumimoji="0" lang="zh-CN" altLang="en-US" sz="5500" b="1" i="0" u="none" strike="noStrike" kern="1200" cap="none" spc="500" normalizeH="0" baseline="0" noProof="0">
                <a:ln>
                  <a:noFill/>
                </a:ln>
                <a:solidFill>
                  <a:schemeClr val="dk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  <a:endParaRPr>
              <a:sym typeface="+mn-ea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任意多边形 5"/>
          <p:cNvSpPr/>
          <p:nvPr>
            <p:custDataLst>
              <p:tags r:id="rId2"/>
            </p:custDataLst>
          </p:nvPr>
        </p:nvSpPr>
        <p:spPr bwMode="auto">
          <a:xfrm>
            <a:off x="-89803" y="-89803"/>
            <a:ext cx="720090" cy="720090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DB6283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p>
            <a:pPr algn="ctr"/>
            <a:endParaRPr lang="zh-CN" altLang="en-US" sz="2000">
              <a:solidFill>
                <a:srgbClr val="00183C"/>
              </a:solidFill>
              <a:latin typeface="Calibri" panose="020F0502020204030204" charset="0"/>
              <a:ea typeface="宋体" panose="02010600030101010101" pitchFamily="2" charset="-122"/>
            </a:endParaRPr>
          </a:p>
        </p:txBody>
      </p:sp>
      <p:grpSp>
        <p:nvGrpSpPr>
          <p:cNvPr id="15" name="组合 14"/>
          <p:cNvGrpSpPr/>
          <p:nvPr>
            <p:custDataLst>
              <p:tags r:id="rId3"/>
            </p:custDataLst>
          </p:nvPr>
        </p:nvGrpSpPr>
        <p:grpSpPr>
          <a:xfrm>
            <a:off x="11432998" y="6047846"/>
            <a:ext cx="720090" cy="720090"/>
            <a:chOff x="3222" y="4777"/>
            <a:chExt cx="1323" cy="1378"/>
          </a:xfrm>
        </p:grpSpPr>
        <p:sp>
          <p:nvSpPr>
            <p:cNvPr id="8" name="直接连接符 16"/>
            <p:cNvSpPr>
              <a:spLocks noChangeShapeType="1"/>
            </p:cNvSpPr>
            <p:nvPr>
              <p:custDataLst>
                <p:tags r:id="rId4"/>
              </p:custDataLst>
            </p:nvPr>
          </p:nvSpPr>
          <p:spPr bwMode="auto">
            <a:xfrm flipH="1">
              <a:off x="3935" y="4777"/>
              <a:ext cx="610" cy="1379"/>
            </a:xfrm>
            <a:prstGeom prst="line">
              <a:avLst/>
            </a:prstGeom>
            <a:noFill/>
            <a:ln w="7938" cap="flat">
              <a:solidFill>
                <a:schemeClr val="lt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任意多边形 5"/>
            <p:cNvSpPr/>
            <p:nvPr>
              <p:custDataLst>
                <p:tags r:id="rId5"/>
              </p:custDataLst>
            </p:nvPr>
          </p:nvSpPr>
          <p:spPr bwMode="auto">
            <a:xfrm flipH="1" flipV="1">
              <a:off x="3222" y="4777"/>
              <a:ext cx="1136" cy="1379"/>
            </a:xfrm>
            <a:custGeom>
              <a:avLst/>
              <a:gdLst>
                <a:gd name="T0" fmla="*/ 1462 w 2332"/>
                <a:gd name="T1" fmla="*/ 0 h 3907"/>
                <a:gd name="T2" fmla="*/ 2332 w 2332"/>
                <a:gd name="T3" fmla="*/ 0 h 3907"/>
                <a:gd name="T4" fmla="*/ 2332 w 2332"/>
                <a:gd name="T5" fmla="*/ 3907 h 3907"/>
                <a:gd name="T6" fmla="*/ 0 w 2332"/>
                <a:gd name="T7" fmla="*/ 2595 h 3907"/>
                <a:gd name="T8" fmla="*/ 1462 w 2332"/>
                <a:gd name="T9" fmla="*/ 0 h 3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6" h="1379">
                  <a:moveTo>
                    <a:pt x="601" y="0"/>
                  </a:moveTo>
                  <a:lnTo>
                    <a:pt x="1136" y="0"/>
                  </a:lnTo>
                  <a:lnTo>
                    <a:pt x="1136" y="1379"/>
                  </a:lnTo>
                  <a:lnTo>
                    <a:pt x="0" y="1379"/>
                  </a:lnTo>
                  <a:lnTo>
                    <a:pt x="601" y="0"/>
                  </a:lnTo>
                  <a:close/>
                </a:path>
              </a:pathLst>
            </a:custGeom>
            <a:solidFill>
              <a:srgbClr val="DB6283"/>
            </a:solidFill>
            <a:ln w="28575">
              <a:noFill/>
            </a:ln>
            <a:effectLst>
              <a:outerShdw blurRad="254000" dist="1270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anchor="ctr">
              <a:noAutofit/>
            </a:bodyPr>
            <a:p>
              <a:pPr algn="ctr"/>
              <a:endParaRPr lang="zh-CN" altLang="en-US" sz="2000">
                <a:solidFill>
                  <a:srgbClr val="00183C"/>
                </a:solidFill>
                <a:latin typeface="Calibri" panose="020F0502020204030204" charset="0"/>
                <a:ea typeface="宋体" panose="02010600030101010101" pitchFamily="2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38877" y="952508"/>
            <a:ext cx="5283242" cy="5388907"/>
          </a:xfrm>
        </p:spPr>
        <p:txBody>
          <a:bodyPr lIns="90170" tIns="46990" rIns="90170" bIns="46990">
            <a:normAutofit/>
          </a:bodyPr>
          <a:lstStyle>
            <a:lvl1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任意多边形 5"/>
          <p:cNvSpPr/>
          <p:nvPr>
            <p:custDataLst>
              <p:tags r:id="rId2"/>
            </p:custDataLst>
          </p:nvPr>
        </p:nvSpPr>
        <p:spPr bwMode="auto">
          <a:xfrm>
            <a:off x="-89803" y="-89803"/>
            <a:ext cx="720090" cy="720090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DB6283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p>
            <a:pPr algn="ctr"/>
            <a:endParaRPr lang="zh-CN" altLang="en-US" sz="2000">
              <a:solidFill>
                <a:srgbClr val="00183C"/>
              </a:solidFill>
              <a:latin typeface="Calibri" panose="020F0502020204030204" charset="0"/>
              <a:ea typeface="宋体" panose="02010600030101010101" pitchFamily="2" charset="-122"/>
            </a:endParaRPr>
          </a:p>
        </p:txBody>
      </p:sp>
      <p:grpSp>
        <p:nvGrpSpPr>
          <p:cNvPr id="15" name="组合 14"/>
          <p:cNvGrpSpPr/>
          <p:nvPr>
            <p:custDataLst>
              <p:tags r:id="rId3"/>
            </p:custDataLst>
          </p:nvPr>
        </p:nvGrpSpPr>
        <p:grpSpPr>
          <a:xfrm>
            <a:off x="11432998" y="6047846"/>
            <a:ext cx="720090" cy="720090"/>
            <a:chOff x="3222" y="4777"/>
            <a:chExt cx="1323" cy="1378"/>
          </a:xfrm>
        </p:grpSpPr>
        <p:sp>
          <p:nvSpPr>
            <p:cNvPr id="10" name="直接连接符 16"/>
            <p:cNvSpPr>
              <a:spLocks noChangeShapeType="1"/>
            </p:cNvSpPr>
            <p:nvPr>
              <p:custDataLst>
                <p:tags r:id="rId4"/>
              </p:custDataLst>
            </p:nvPr>
          </p:nvSpPr>
          <p:spPr bwMode="auto">
            <a:xfrm flipH="1">
              <a:off x="3935" y="4777"/>
              <a:ext cx="610" cy="1379"/>
            </a:xfrm>
            <a:prstGeom prst="line">
              <a:avLst/>
            </a:prstGeom>
            <a:noFill/>
            <a:ln w="7938" cap="flat">
              <a:solidFill>
                <a:schemeClr val="lt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任意多边形 5"/>
            <p:cNvSpPr/>
            <p:nvPr>
              <p:custDataLst>
                <p:tags r:id="rId5"/>
              </p:custDataLst>
            </p:nvPr>
          </p:nvSpPr>
          <p:spPr bwMode="auto">
            <a:xfrm flipH="1" flipV="1">
              <a:off x="3222" y="4777"/>
              <a:ext cx="1136" cy="1379"/>
            </a:xfrm>
            <a:custGeom>
              <a:avLst/>
              <a:gdLst>
                <a:gd name="T0" fmla="*/ 1462 w 2332"/>
                <a:gd name="T1" fmla="*/ 0 h 3907"/>
                <a:gd name="T2" fmla="*/ 2332 w 2332"/>
                <a:gd name="T3" fmla="*/ 0 h 3907"/>
                <a:gd name="T4" fmla="*/ 2332 w 2332"/>
                <a:gd name="T5" fmla="*/ 3907 h 3907"/>
                <a:gd name="T6" fmla="*/ 0 w 2332"/>
                <a:gd name="T7" fmla="*/ 2595 h 3907"/>
                <a:gd name="T8" fmla="*/ 1462 w 2332"/>
                <a:gd name="T9" fmla="*/ 0 h 3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6" h="1379">
                  <a:moveTo>
                    <a:pt x="601" y="0"/>
                  </a:moveTo>
                  <a:lnTo>
                    <a:pt x="1136" y="0"/>
                  </a:lnTo>
                  <a:lnTo>
                    <a:pt x="1136" y="1379"/>
                  </a:lnTo>
                  <a:lnTo>
                    <a:pt x="0" y="1379"/>
                  </a:lnTo>
                  <a:lnTo>
                    <a:pt x="601" y="0"/>
                  </a:lnTo>
                  <a:close/>
                </a:path>
              </a:pathLst>
            </a:custGeom>
            <a:solidFill>
              <a:srgbClr val="DB6283"/>
            </a:solidFill>
            <a:ln w="28575">
              <a:noFill/>
            </a:ln>
            <a:effectLst>
              <a:outerShdw blurRad="254000" dist="1270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anchor="ctr">
              <a:noAutofit/>
            </a:bodyPr>
            <a:p>
              <a:pPr algn="ctr"/>
              <a:endParaRPr lang="zh-CN" altLang="en-US" sz="2000">
                <a:solidFill>
                  <a:srgbClr val="00183C"/>
                </a:solidFill>
                <a:latin typeface="Calibri" panose="020F0502020204030204" charset="0"/>
                <a:ea typeface="宋体" panose="02010600030101010101" pitchFamily="2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669930" y="952508"/>
            <a:ext cx="5283242" cy="381003"/>
          </a:xfrm>
        </p:spPr>
        <p:txBody>
          <a:bodyPr lIns="90170" tIns="46990" rIns="90170" bIns="46990" anchor="ctr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69925" y="1406525"/>
            <a:ext cx="5283200" cy="4934752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235750" y="952508"/>
            <a:ext cx="5283242" cy="381003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35750" y="1406525"/>
            <a:ext cx="5283242" cy="4934752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形 1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0317" y="1357989"/>
            <a:ext cx="4389120" cy="4015022"/>
          </a:xfrm>
          <a:prstGeom prst="rect">
            <a:avLst/>
          </a:prstGeom>
          <a:effectLst>
            <a:outerShdw blurRad="152400" dist="63500" dir="5400000" algn="t" rotWithShape="0">
              <a:prstClr val="black">
                <a:alpha val="30000"/>
              </a:prstClr>
            </a:outerShdw>
          </a:effectLst>
        </p:spPr>
      </p:pic>
      <p:sp>
        <p:nvSpPr>
          <p:cNvPr id="14" name="任意多边形 5"/>
          <p:cNvSpPr/>
          <p:nvPr>
            <p:custDataLst>
              <p:tags r:id="rId5"/>
            </p:custDataLst>
          </p:nvPr>
        </p:nvSpPr>
        <p:spPr bwMode="auto">
          <a:xfrm>
            <a:off x="11382107" y="-89803"/>
            <a:ext cx="720090" cy="720090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DB6283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p>
            <a:pPr algn="ctr"/>
            <a:endParaRPr lang="zh-CN" altLang="en-US" sz="2000">
              <a:solidFill>
                <a:srgbClr val="00183C"/>
              </a:solidFill>
              <a:latin typeface="Calibri" panose="020F0502020204030204" charset="0"/>
              <a:ea typeface="宋体" panose="02010600030101010101" pitchFamily="2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任意多边形 5"/>
          <p:cNvSpPr/>
          <p:nvPr>
            <p:custDataLst>
              <p:tags r:id="rId2"/>
            </p:custDataLst>
          </p:nvPr>
        </p:nvSpPr>
        <p:spPr bwMode="auto">
          <a:xfrm>
            <a:off x="-89803" y="-89803"/>
            <a:ext cx="720090" cy="720090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DB6283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p>
            <a:pPr algn="ctr"/>
            <a:endParaRPr lang="zh-CN" altLang="en-US" sz="2000">
              <a:solidFill>
                <a:srgbClr val="00183C"/>
              </a:solidFill>
              <a:latin typeface="Calibri" panose="020F0502020204030204" charset="0"/>
              <a:ea typeface="宋体" panose="02010600030101010101" pitchFamily="2" charset="-122"/>
            </a:endParaRPr>
          </a:p>
        </p:txBody>
      </p:sp>
      <p:grpSp>
        <p:nvGrpSpPr>
          <p:cNvPr id="15" name="组合 14"/>
          <p:cNvGrpSpPr/>
          <p:nvPr>
            <p:custDataLst>
              <p:tags r:id="rId3"/>
            </p:custDataLst>
          </p:nvPr>
        </p:nvGrpSpPr>
        <p:grpSpPr>
          <a:xfrm>
            <a:off x="11432998" y="6047846"/>
            <a:ext cx="720090" cy="720090"/>
            <a:chOff x="3222" y="4777"/>
            <a:chExt cx="1323" cy="1378"/>
          </a:xfrm>
        </p:grpSpPr>
        <p:sp>
          <p:nvSpPr>
            <p:cNvPr id="8" name="直接连接符 16"/>
            <p:cNvSpPr>
              <a:spLocks noChangeShapeType="1"/>
            </p:cNvSpPr>
            <p:nvPr>
              <p:custDataLst>
                <p:tags r:id="rId4"/>
              </p:custDataLst>
            </p:nvPr>
          </p:nvSpPr>
          <p:spPr bwMode="auto">
            <a:xfrm flipH="1">
              <a:off x="3935" y="4777"/>
              <a:ext cx="610" cy="1379"/>
            </a:xfrm>
            <a:prstGeom prst="line">
              <a:avLst/>
            </a:prstGeom>
            <a:noFill/>
            <a:ln w="7938" cap="flat">
              <a:solidFill>
                <a:schemeClr val="lt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任意多边形 5"/>
            <p:cNvSpPr/>
            <p:nvPr>
              <p:custDataLst>
                <p:tags r:id="rId5"/>
              </p:custDataLst>
            </p:nvPr>
          </p:nvSpPr>
          <p:spPr bwMode="auto">
            <a:xfrm flipH="1" flipV="1">
              <a:off x="3222" y="4777"/>
              <a:ext cx="1136" cy="1379"/>
            </a:xfrm>
            <a:custGeom>
              <a:avLst/>
              <a:gdLst>
                <a:gd name="T0" fmla="*/ 1462 w 2332"/>
                <a:gd name="T1" fmla="*/ 0 h 3907"/>
                <a:gd name="T2" fmla="*/ 2332 w 2332"/>
                <a:gd name="T3" fmla="*/ 0 h 3907"/>
                <a:gd name="T4" fmla="*/ 2332 w 2332"/>
                <a:gd name="T5" fmla="*/ 3907 h 3907"/>
                <a:gd name="T6" fmla="*/ 0 w 2332"/>
                <a:gd name="T7" fmla="*/ 2595 h 3907"/>
                <a:gd name="T8" fmla="*/ 1462 w 2332"/>
                <a:gd name="T9" fmla="*/ 0 h 3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6" h="1379">
                  <a:moveTo>
                    <a:pt x="601" y="0"/>
                  </a:moveTo>
                  <a:lnTo>
                    <a:pt x="1136" y="0"/>
                  </a:lnTo>
                  <a:lnTo>
                    <a:pt x="1136" y="1379"/>
                  </a:lnTo>
                  <a:lnTo>
                    <a:pt x="0" y="1379"/>
                  </a:lnTo>
                  <a:lnTo>
                    <a:pt x="601" y="0"/>
                  </a:lnTo>
                  <a:close/>
                </a:path>
              </a:pathLst>
            </a:custGeom>
            <a:solidFill>
              <a:srgbClr val="DB6283"/>
            </a:solidFill>
            <a:ln w="28575">
              <a:noFill/>
            </a:ln>
            <a:effectLst>
              <a:outerShdw blurRad="254000" dist="1270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anchor="ctr">
              <a:noAutofit/>
            </a:bodyPr>
            <a:p>
              <a:pPr algn="ctr"/>
              <a:endParaRPr lang="zh-CN" altLang="en-US" sz="2000">
                <a:solidFill>
                  <a:srgbClr val="00183C"/>
                </a:solidFill>
                <a:latin typeface="Calibri" panose="020F0502020204030204" charset="0"/>
                <a:ea typeface="宋体" panose="02010600030101010101" pitchFamily="2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30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38925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任意多边形 5"/>
          <p:cNvSpPr/>
          <p:nvPr>
            <p:custDataLst>
              <p:tags r:id="rId2"/>
            </p:custDataLst>
          </p:nvPr>
        </p:nvSpPr>
        <p:spPr bwMode="auto">
          <a:xfrm>
            <a:off x="-89803" y="-89803"/>
            <a:ext cx="720090" cy="720090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DB6283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p>
            <a:pPr algn="ctr"/>
            <a:endParaRPr lang="zh-CN" altLang="en-US" sz="2000">
              <a:solidFill>
                <a:srgbClr val="00183C"/>
              </a:solidFill>
              <a:latin typeface="Calibri" panose="020F0502020204030204" charset="0"/>
              <a:ea typeface="宋体" panose="02010600030101010101" pitchFamily="2" charset="-122"/>
            </a:endParaRPr>
          </a:p>
        </p:txBody>
      </p:sp>
      <p:grpSp>
        <p:nvGrpSpPr>
          <p:cNvPr id="15" name="组合 14"/>
          <p:cNvGrpSpPr/>
          <p:nvPr>
            <p:custDataLst>
              <p:tags r:id="rId3"/>
            </p:custDataLst>
          </p:nvPr>
        </p:nvGrpSpPr>
        <p:grpSpPr>
          <a:xfrm>
            <a:off x="11432998" y="6047846"/>
            <a:ext cx="720090" cy="720090"/>
            <a:chOff x="3222" y="4777"/>
            <a:chExt cx="1323" cy="1378"/>
          </a:xfrm>
        </p:grpSpPr>
        <p:sp>
          <p:nvSpPr>
            <p:cNvPr id="7" name="直接连接符 16"/>
            <p:cNvSpPr>
              <a:spLocks noChangeShapeType="1"/>
            </p:cNvSpPr>
            <p:nvPr>
              <p:custDataLst>
                <p:tags r:id="rId4"/>
              </p:custDataLst>
            </p:nvPr>
          </p:nvSpPr>
          <p:spPr bwMode="auto">
            <a:xfrm flipH="1">
              <a:off x="3935" y="4777"/>
              <a:ext cx="610" cy="1379"/>
            </a:xfrm>
            <a:prstGeom prst="line">
              <a:avLst/>
            </a:prstGeom>
            <a:noFill/>
            <a:ln w="7938" cap="flat">
              <a:solidFill>
                <a:schemeClr val="lt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任意多边形 5"/>
            <p:cNvSpPr/>
            <p:nvPr>
              <p:custDataLst>
                <p:tags r:id="rId5"/>
              </p:custDataLst>
            </p:nvPr>
          </p:nvSpPr>
          <p:spPr bwMode="auto">
            <a:xfrm flipH="1" flipV="1">
              <a:off x="3222" y="4777"/>
              <a:ext cx="1136" cy="1379"/>
            </a:xfrm>
            <a:custGeom>
              <a:avLst/>
              <a:gdLst>
                <a:gd name="T0" fmla="*/ 1462 w 2332"/>
                <a:gd name="T1" fmla="*/ 0 h 3907"/>
                <a:gd name="T2" fmla="*/ 2332 w 2332"/>
                <a:gd name="T3" fmla="*/ 0 h 3907"/>
                <a:gd name="T4" fmla="*/ 2332 w 2332"/>
                <a:gd name="T5" fmla="*/ 3907 h 3907"/>
                <a:gd name="T6" fmla="*/ 0 w 2332"/>
                <a:gd name="T7" fmla="*/ 2595 h 3907"/>
                <a:gd name="T8" fmla="*/ 1462 w 2332"/>
                <a:gd name="T9" fmla="*/ 0 h 3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6" h="1379">
                  <a:moveTo>
                    <a:pt x="601" y="0"/>
                  </a:moveTo>
                  <a:lnTo>
                    <a:pt x="1136" y="0"/>
                  </a:lnTo>
                  <a:lnTo>
                    <a:pt x="1136" y="1379"/>
                  </a:lnTo>
                  <a:lnTo>
                    <a:pt x="0" y="1379"/>
                  </a:lnTo>
                  <a:lnTo>
                    <a:pt x="601" y="0"/>
                  </a:lnTo>
                  <a:close/>
                </a:path>
              </a:pathLst>
            </a:custGeom>
            <a:solidFill>
              <a:srgbClr val="DB6283"/>
            </a:solidFill>
            <a:ln w="28575">
              <a:noFill/>
            </a:ln>
            <a:effectLst>
              <a:outerShdw blurRad="254000" dist="1270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anchor="ctr">
              <a:noAutofit/>
            </a:bodyPr>
            <a:p>
              <a:pPr algn="ctr"/>
              <a:endParaRPr lang="zh-CN" altLang="en-US" sz="2000">
                <a:solidFill>
                  <a:srgbClr val="00183C"/>
                </a:solidFill>
                <a:latin typeface="Calibri" panose="020F0502020204030204" charset="0"/>
                <a:ea typeface="宋体" panose="02010600030101010101" pitchFamily="2" charset="-122"/>
              </a:endParaRPr>
            </a:p>
          </p:txBody>
        </p:sp>
      </p:grpSp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0571135" y="952508"/>
            <a:ext cx="950984" cy="5388907"/>
          </a:xfrm>
        </p:spPr>
        <p:txBody>
          <a:bodyPr vert="eaVert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任意多边形 5"/>
          <p:cNvSpPr/>
          <p:nvPr>
            <p:custDataLst>
              <p:tags r:id="rId2"/>
            </p:custDataLst>
          </p:nvPr>
        </p:nvSpPr>
        <p:spPr bwMode="auto">
          <a:xfrm>
            <a:off x="-89803" y="-89803"/>
            <a:ext cx="720090" cy="720090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DB6283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p>
            <a:pPr algn="ctr"/>
            <a:endParaRPr lang="zh-CN" altLang="en-US" sz="2000">
              <a:solidFill>
                <a:srgbClr val="00183C"/>
              </a:solidFill>
              <a:latin typeface="Calibri" panose="020F0502020204030204" charset="0"/>
              <a:ea typeface="宋体" panose="02010600030101010101" pitchFamily="2" charset="-122"/>
            </a:endParaRPr>
          </a:p>
        </p:txBody>
      </p:sp>
      <p:grpSp>
        <p:nvGrpSpPr>
          <p:cNvPr id="15" name="组合 14"/>
          <p:cNvGrpSpPr/>
          <p:nvPr>
            <p:custDataLst>
              <p:tags r:id="rId3"/>
            </p:custDataLst>
          </p:nvPr>
        </p:nvGrpSpPr>
        <p:grpSpPr>
          <a:xfrm>
            <a:off x="11432998" y="6047846"/>
            <a:ext cx="720090" cy="720090"/>
            <a:chOff x="3222" y="4777"/>
            <a:chExt cx="1323" cy="1378"/>
          </a:xfrm>
        </p:grpSpPr>
        <p:sp>
          <p:nvSpPr>
            <p:cNvPr id="2" name="直接连接符 16"/>
            <p:cNvSpPr>
              <a:spLocks noChangeShapeType="1"/>
            </p:cNvSpPr>
            <p:nvPr>
              <p:custDataLst>
                <p:tags r:id="rId4"/>
              </p:custDataLst>
            </p:nvPr>
          </p:nvSpPr>
          <p:spPr bwMode="auto">
            <a:xfrm flipH="1">
              <a:off x="3935" y="4777"/>
              <a:ext cx="610" cy="1379"/>
            </a:xfrm>
            <a:prstGeom prst="line">
              <a:avLst/>
            </a:prstGeom>
            <a:noFill/>
            <a:ln w="7938" cap="flat">
              <a:solidFill>
                <a:schemeClr val="lt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任意多边形 5"/>
            <p:cNvSpPr/>
            <p:nvPr>
              <p:custDataLst>
                <p:tags r:id="rId5"/>
              </p:custDataLst>
            </p:nvPr>
          </p:nvSpPr>
          <p:spPr bwMode="auto">
            <a:xfrm flipH="1" flipV="1">
              <a:off x="3222" y="4777"/>
              <a:ext cx="1136" cy="1379"/>
            </a:xfrm>
            <a:custGeom>
              <a:avLst/>
              <a:gdLst>
                <a:gd name="T0" fmla="*/ 1462 w 2332"/>
                <a:gd name="T1" fmla="*/ 0 h 3907"/>
                <a:gd name="T2" fmla="*/ 2332 w 2332"/>
                <a:gd name="T3" fmla="*/ 0 h 3907"/>
                <a:gd name="T4" fmla="*/ 2332 w 2332"/>
                <a:gd name="T5" fmla="*/ 3907 h 3907"/>
                <a:gd name="T6" fmla="*/ 0 w 2332"/>
                <a:gd name="T7" fmla="*/ 2595 h 3907"/>
                <a:gd name="T8" fmla="*/ 1462 w 2332"/>
                <a:gd name="T9" fmla="*/ 0 h 3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6" h="1379">
                  <a:moveTo>
                    <a:pt x="601" y="0"/>
                  </a:moveTo>
                  <a:lnTo>
                    <a:pt x="1136" y="0"/>
                  </a:lnTo>
                  <a:lnTo>
                    <a:pt x="1136" y="1379"/>
                  </a:lnTo>
                  <a:lnTo>
                    <a:pt x="0" y="1379"/>
                  </a:lnTo>
                  <a:lnTo>
                    <a:pt x="601" y="0"/>
                  </a:lnTo>
                  <a:close/>
                </a:path>
              </a:pathLst>
            </a:custGeom>
            <a:solidFill>
              <a:srgbClr val="DB6283"/>
            </a:solidFill>
            <a:ln w="28575">
              <a:noFill/>
            </a:ln>
            <a:effectLst>
              <a:outerShdw blurRad="254000" dist="1270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anchor="ctr">
              <a:noAutofit/>
            </a:bodyPr>
            <a:p>
              <a:pPr algn="ctr"/>
              <a:endParaRPr lang="zh-CN" altLang="en-US" sz="2000">
                <a:solidFill>
                  <a:srgbClr val="00183C"/>
                </a:solidFill>
                <a:latin typeface="Calibri" panose="020F0502020204030204" charset="0"/>
                <a:ea typeface="宋体" panose="02010600030101010101" pitchFamily="2" charset="-122"/>
              </a:endParaRPr>
            </a:p>
          </p:txBody>
        </p:sp>
      </p:grp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669930" y="952508"/>
            <a:ext cx="10852237" cy="5388907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>
            <p:custDataLst>
              <p:tags r:id="rId2"/>
            </p:custDataLst>
          </p:nvPr>
        </p:nvSpPr>
        <p:spPr>
          <a:xfrm>
            <a:off x="-151960" y="185464"/>
            <a:ext cx="12192000" cy="6657340"/>
          </a:xfrm>
          <a:prstGeom prst="rect">
            <a:avLst/>
          </a:prstGeom>
          <a:solidFill>
            <a:srgbClr val="594F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grpSp>
        <p:nvGrpSpPr>
          <p:cNvPr id="2" name="组合 1"/>
          <p:cNvGrpSpPr/>
          <p:nvPr>
            <p:custDataLst>
              <p:tags r:id="rId3"/>
            </p:custDataLst>
          </p:nvPr>
        </p:nvGrpSpPr>
        <p:grpSpPr>
          <a:xfrm rot="0">
            <a:off x="1392995" y="10839"/>
            <a:ext cx="10646410" cy="6835140"/>
            <a:chOff x="2390" y="-283"/>
            <a:chExt cx="16867" cy="11087"/>
          </a:xfrm>
        </p:grpSpPr>
        <p:sp>
          <p:nvSpPr>
            <p:cNvPr id="8" name="直接连接符 15"/>
            <p:cNvSpPr>
              <a:spLocks noChangeShapeType="1"/>
            </p:cNvSpPr>
            <p:nvPr>
              <p:custDataLst>
                <p:tags r:id="rId4"/>
              </p:custDataLst>
            </p:nvPr>
          </p:nvSpPr>
          <p:spPr bwMode="auto">
            <a:xfrm flipV="1">
              <a:off x="5448" y="0"/>
              <a:ext cx="12049" cy="10804"/>
            </a:xfrm>
            <a:prstGeom prst="line">
              <a:avLst/>
            </a:prstGeom>
            <a:noFill/>
            <a:ln w="7938" cap="flat">
              <a:solidFill>
                <a:schemeClr val="lt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chemeClr val="dk1"/>
                </a:solidFill>
              </a:endParaRPr>
            </a:p>
          </p:txBody>
        </p:sp>
        <p:sp>
          <p:nvSpPr>
            <p:cNvPr id="9" name="直接连接符 16"/>
            <p:cNvSpPr>
              <a:spLocks noChangeShapeType="1"/>
            </p:cNvSpPr>
            <p:nvPr>
              <p:custDataLst>
                <p:tags r:id="rId5"/>
              </p:custDataLst>
            </p:nvPr>
          </p:nvSpPr>
          <p:spPr bwMode="auto">
            <a:xfrm>
              <a:off x="12670" y="-283"/>
              <a:ext cx="6318" cy="11087"/>
            </a:xfrm>
            <a:prstGeom prst="line">
              <a:avLst/>
            </a:prstGeom>
            <a:noFill/>
            <a:ln w="7938" cap="flat">
              <a:solidFill>
                <a:schemeClr val="lt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chemeClr val="dk1"/>
                </a:solidFill>
              </a:endParaRPr>
            </a:p>
          </p:txBody>
        </p:sp>
        <p:sp>
          <p:nvSpPr>
            <p:cNvPr id="10" name="直接连接符 17"/>
            <p:cNvSpPr>
              <a:spLocks noChangeShapeType="1"/>
            </p:cNvSpPr>
            <p:nvPr>
              <p:custDataLst>
                <p:tags r:id="rId6"/>
              </p:custDataLst>
            </p:nvPr>
          </p:nvSpPr>
          <p:spPr bwMode="auto">
            <a:xfrm>
              <a:off x="2390" y="-59"/>
              <a:ext cx="16810" cy="7795"/>
            </a:xfrm>
            <a:prstGeom prst="line">
              <a:avLst/>
            </a:prstGeom>
            <a:noFill/>
            <a:ln w="7938" cap="flat">
              <a:solidFill>
                <a:schemeClr val="lt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chemeClr val="dk1"/>
                </a:solidFill>
              </a:endParaRPr>
            </a:p>
          </p:txBody>
        </p:sp>
        <p:sp>
          <p:nvSpPr>
            <p:cNvPr id="11" name="直接连接符 18"/>
            <p:cNvSpPr>
              <a:spLocks noChangeShapeType="1"/>
            </p:cNvSpPr>
            <p:nvPr>
              <p:custDataLst>
                <p:tags r:id="rId7"/>
              </p:custDataLst>
            </p:nvPr>
          </p:nvSpPr>
          <p:spPr bwMode="auto">
            <a:xfrm flipV="1">
              <a:off x="15350" y="-283"/>
              <a:ext cx="2978" cy="11076"/>
            </a:xfrm>
            <a:prstGeom prst="line">
              <a:avLst/>
            </a:prstGeom>
            <a:noFill/>
            <a:ln w="7938" cap="flat">
              <a:solidFill>
                <a:schemeClr val="lt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chemeClr val="dk1"/>
                </a:solidFill>
              </a:endParaRPr>
            </a:p>
          </p:txBody>
        </p:sp>
        <p:sp>
          <p:nvSpPr>
            <p:cNvPr id="14" name="任意多边形 5"/>
            <p:cNvSpPr/>
            <p:nvPr>
              <p:custDataLst>
                <p:tags r:id="rId8"/>
              </p:custDataLst>
            </p:nvPr>
          </p:nvSpPr>
          <p:spPr bwMode="auto">
            <a:xfrm>
              <a:off x="14649" y="1"/>
              <a:ext cx="4609" cy="7735"/>
            </a:xfrm>
            <a:custGeom>
              <a:avLst/>
              <a:gdLst>
                <a:gd name="T0" fmla="*/ 1462 w 2332"/>
                <a:gd name="T1" fmla="*/ 0 h 3907"/>
                <a:gd name="T2" fmla="*/ 2332 w 2332"/>
                <a:gd name="T3" fmla="*/ 0 h 3907"/>
                <a:gd name="T4" fmla="*/ 2332 w 2332"/>
                <a:gd name="T5" fmla="*/ 3907 h 3907"/>
                <a:gd name="T6" fmla="*/ 0 w 2332"/>
                <a:gd name="T7" fmla="*/ 2595 h 3907"/>
                <a:gd name="T8" fmla="*/ 1462 w 2332"/>
                <a:gd name="T9" fmla="*/ 0 h 3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32" h="3907">
                  <a:moveTo>
                    <a:pt x="1462" y="0"/>
                  </a:moveTo>
                  <a:lnTo>
                    <a:pt x="2332" y="0"/>
                  </a:lnTo>
                  <a:lnTo>
                    <a:pt x="2332" y="3907"/>
                  </a:lnTo>
                  <a:lnTo>
                    <a:pt x="0" y="2595"/>
                  </a:lnTo>
                  <a:lnTo>
                    <a:pt x="1462" y="0"/>
                  </a:lnTo>
                  <a:close/>
                </a:path>
              </a:pathLst>
            </a:custGeom>
            <a:solidFill>
              <a:srgbClr val="DB6283"/>
            </a:solidFill>
            <a:ln w="28575">
              <a:noFill/>
            </a:ln>
            <a:effectLst>
              <a:outerShdw blurRad="254000" dist="127000" dir="2700000" algn="tl" rotWithShape="0">
                <a:prstClr val="black">
                  <a:alpha val="40000"/>
                </a:prstClr>
              </a:outerShdw>
            </a:effectLst>
          </p:spPr>
          <p:txBody>
            <a:bodyPr anchor="ctr"/>
            <a:p>
              <a:pPr algn="ctr"/>
              <a:endParaRPr lang="zh-CN" altLang="en-US" sz="2000">
                <a:solidFill>
                  <a:srgbClr val="00183C"/>
                </a:solidFill>
                <a:latin typeface="Calibri" panose="020F0502020204030204" charset="0"/>
                <a:ea typeface="宋体" panose="02010600030101010101" pitchFamily="2" charset="-122"/>
              </a:endParaRPr>
            </a:p>
          </p:txBody>
        </p:sp>
        <p:sp>
          <p:nvSpPr>
            <p:cNvPr id="12" name="椭圆 19"/>
            <p:cNvSpPr>
              <a:spLocks noChangeArrowheads="1"/>
            </p:cNvSpPr>
            <p:nvPr>
              <p:custDataLst>
                <p:tags r:id="rId9"/>
              </p:custDataLst>
            </p:nvPr>
          </p:nvSpPr>
          <p:spPr bwMode="auto">
            <a:xfrm>
              <a:off x="14339" y="2694"/>
              <a:ext cx="158" cy="158"/>
            </a:xfrm>
            <a:prstGeom prst="ellipse">
              <a:avLst/>
            </a:prstGeom>
            <a:solidFill>
              <a:schemeClr val="lt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chemeClr val="dk1"/>
                </a:solidFill>
              </a:endParaRPr>
            </a:p>
          </p:txBody>
        </p:sp>
        <p:sp>
          <p:nvSpPr>
            <p:cNvPr id="13" name="椭圆 20"/>
            <p:cNvSpPr>
              <a:spLocks noChangeArrowheads="1"/>
            </p:cNvSpPr>
            <p:nvPr>
              <p:custDataLst>
                <p:tags r:id="rId10"/>
              </p:custDataLst>
            </p:nvPr>
          </p:nvSpPr>
          <p:spPr bwMode="auto">
            <a:xfrm>
              <a:off x="16434" y="6379"/>
              <a:ext cx="158" cy="158"/>
            </a:xfrm>
            <a:prstGeom prst="ellipse">
              <a:avLst/>
            </a:prstGeom>
            <a:solidFill>
              <a:schemeClr val="lt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chemeClr val="dk1"/>
                </a:solidFill>
              </a:endParaRPr>
            </a:p>
          </p:txBody>
        </p:sp>
      </p:grp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文本占位符 4"/>
          <p:cNvSpPr/>
          <p:nvPr>
            <p:ph type="body" idx="1" hasCustomPrompt="1"/>
            <p:custDataLst>
              <p:tags r:id="rId11"/>
            </p:custDataLst>
          </p:nvPr>
        </p:nvSpPr>
        <p:spPr>
          <a:xfrm>
            <a:off x="762641" y="2463322"/>
            <a:ext cx="4825403" cy="640394"/>
          </a:xfrm>
        </p:spPr>
        <p:txBody>
          <a:bodyPr vert="horz" wrap="square" lIns="0" tIns="0" rIns="0" bIns="0" rtlCol="0" anchor="b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kumimoji="0" lang="zh-CN" altLang="en-US" sz="2400" b="0" i="0" u="none" strike="noStrike" kern="1200" cap="none" spc="20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单击此处编辑副标题</a:t>
            </a:r>
            <a:endParaRPr>
              <a:sym typeface="+mn-ea"/>
            </a:endParaRPr>
          </a:p>
        </p:txBody>
      </p:sp>
      <p:sp>
        <p:nvSpPr>
          <p:cNvPr id="15" name="标题 5"/>
          <p:cNvSpPr/>
          <p:nvPr>
            <p:ph type="title" hasCustomPrompt="1"/>
            <p:custDataLst>
              <p:tags r:id="rId12"/>
            </p:custDataLst>
          </p:nvPr>
        </p:nvSpPr>
        <p:spPr>
          <a:xfrm>
            <a:off x="762006" y="3256115"/>
            <a:ext cx="4826038" cy="1138555"/>
          </a:xfrm>
        </p:spPr>
        <p:txBody>
          <a:bodyPr vert="horz" wrap="square" lIns="0" tIns="0" rIns="0" bIns="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kumimoji="0" lang="zh-CN" altLang="en-US" sz="6600" b="1" i="0" u="none" strike="noStrike" kern="1200" cap="none" spc="70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  <a:endParaRPr>
              <a:sym typeface="+mn-ea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任意多边形 5"/>
          <p:cNvSpPr/>
          <p:nvPr>
            <p:custDataLst>
              <p:tags r:id="rId2"/>
            </p:custDataLst>
          </p:nvPr>
        </p:nvSpPr>
        <p:spPr bwMode="auto">
          <a:xfrm>
            <a:off x="-89803" y="-89803"/>
            <a:ext cx="720090" cy="720090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DB6283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p>
            <a:pPr algn="ctr"/>
            <a:endParaRPr lang="zh-CN" altLang="en-US" sz="2000">
              <a:solidFill>
                <a:srgbClr val="00183C"/>
              </a:solidFill>
              <a:latin typeface="Calibri" panose="020F0502020204030204" charset="0"/>
              <a:ea typeface="宋体" panose="02010600030101010101" pitchFamily="2" charset="-122"/>
            </a:endParaRPr>
          </a:p>
        </p:txBody>
      </p:sp>
      <p:grpSp>
        <p:nvGrpSpPr>
          <p:cNvPr id="15" name="组合 14"/>
          <p:cNvGrpSpPr/>
          <p:nvPr>
            <p:custDataLst>
              <p:tags r:id="rId3"/>
            </p:custDataLst>
          </p:nvPr>
        </p:nvGrpSpPr>
        <p:grpSpPr>
          <a:xfrm>
            <a:off x="11432998" y="6047846"/>
            <a:ext cx="720090" cy="720090"/>
            <a:chOff x="3222" y="4777"/>
            <a:chExt cx="1323" cy="1378"/>
          </a:xfrm>
        </p:grpSpPr>
        <p:sp>
          <p:nvSpPr>
            <p:cNvPr id="7" name="直接连接符 16"/>
            <p:cNvSpPr>
              <a:spLocks noChangeShapeType="1"/>
            </p:cNvSpPr>
            <p:nvPr>
              <p:custDataLst>
                <p:tags r:id="rId4"/>
              </p:custDataLst>
            </p:nvPr>
          </p:nvSpPr>
          <p:spPr bwMode="auto">
            <a:xfrm flipH="1">
              <a:off x="3935" y="4777"/>
              <a:ext cx="610" cy="1379"/>
            </a:xfrm>
            <a:prstGeom prst="line">
              <a:avLst/>
            </a:prstGeom>
            <a:noFill/>
            <a:ln w="7938" cap="flat">
              <a:solidFill>
                <a:schemeClr val="lt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任意多边形 5"/>
            <p:cNvSpPr/>
            <p:nvPr>
              <p:custDataLst>
                <p:tags r:id="rId5"/>
              </p:custDataLst>
            </p:nvPr>
          </p:nvSpPr>
          <p:spPr bwMode="auto">
            <a:xfrm flipH="1" flipV="1">
              <a:off x="3222" y="4777"/>
              <a:ext cx="1136" cy="1379"/>
            </a:xfrm>
            <a:custGeom>
              <a:avLst/>
              <a:gdLst>
                <a:gd name="T0" fmla="*/ 1462 w 2332"/>
                <a:gd name="T1" fmla="*/ 0 h 3907"/>
                <a:gd name="T2" fmla="*/ 2332 w 2332"/>
                <a:gd name="T3" fmla="*/ 0 h 3907"/>
                <a:gd name="T4" fmla="*/ 2332 w 2332"/>
                <a:gd name="T5" fmla="*/ 3907 h 3907"/>
                <a:gd name="T6" fmla="*/ 0 w 2332"/>
                <a:gd name="T7" fmla="*/ 2595 h 3907"/>
                <a:gd name="T8" fmla="*/ 1462 w 2332"/>
                <a:gd name="T9" fmla="*/ 0 h 3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6" h="1379">
                  <a:moveTo>
                    <a:pt x="601" y="0"/>
                  </a:moveTo>
                  <a:lnTo>
                    <a:pt x="1136" y="0"/>
                  </a:lnTo>
                  <a:lnTo>
                    <a:pt x="1136" y="1379"/>
                  </a:lnTo>
                  <a:lnTo>
                    <a:pt x="0" y="1379"/>
                  </a:lnTo>
                  <a:lnTo>
                    <a:pt x="601" y="0"/>
                  </a:lnTo>
                  <a:close/>
                </a:path>
              </a:pathLst>
            </a:custGeom>
            <a:solidFill>
              <a:srgbClr val="DB6283"/>
            </a:solidFill>
            <a:ln w="28575">
              <a:noFill/>
            </a:ln>
            <a:effectLst>
              <a:outerShdw blurRad="254000" dist="1270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anchor="ctr">
              <a:noAutofit/>
            </a:bodyPr>
            <a:p>
              <a:pPr algn="ctr"/>
              <a:endParaRPr lang="zh-CN" altLang="en-US" sz="2000">
                <a:solidFill>
                  <a:srgbClr val="00183C"/>
                </a:solidFill>
                <a:latin typeface="Calibri" panose="020F0502020204030204" charset="0"/>
                <a:ea typeface="宋体" panose="02010600030101010101" pitchFamily="2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>
            <p:custDataLst>
              <p:tags r:id="rId2"/>
            </p:custDataLst>
          </p:nvPr>
        </p:nvSpPr>
        <p:spPr>
          <a:xfrm>
            <a:off x="294600" y="302400"/>
            <a:ext cx="11602796" cy="625318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4" name="任意多边形 5"/>
          <p:cNvSpPr/>
          <p:nvPr>
            <p:custDataLst>
              <p:tags r:id="rId3"/>
            </p:custDataLst>
          </p:nvPr>
        </p:nvSpPr>
        <p:spPr bwMode="auto">
          <a:xfrm>
            <a:off x="-89803" y="-89803"/>
            <a:ext cx="720090" cy="720090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DB6283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p>
            <a:pPr algn="ctr"/>
            <a:endParaRPr lang="zh-CN" altLang="en-US" sz="2000">
              <a:solidFill>
                <a:srgbClr val="00183C"/>
              </a:solidFill>
              <a:latin typeface="Calibri" panose="020F0502020204030204" charset="0"/>
              <a:ea typeface="宋体" panose="02010600030101010101" pitchFamily="2" charset="-122"/>
            </a:endParaRPr>
          </a:p>
        </p:txBody>
      </p:sp>
      <p:grpSp>
        <p:nvGrpSpPr>
          <p:cNvPr id="15" name="组合 14"/>
          <p:cNvGrpSpPr/>
          <p:nvPr>
            <p:custDataLst>
              <p:tags r:id="rId4"/>
            </p:custDataLst>
          </p:nvPr>
        </p:nvGrpSpPr>
        <p:grpSpPr>
          <a:xfrm>
            <a:off x="11432998" y="6047846"/>
            <a:ext cx="720090" cy="720090"/>
            <a:chOff x="3222" y="4777"/>
            <a:chExt cx="1323" cy="1378"/>
          </a:xfrm>
        </p:grpSpPr>
        <p:sp>
          <p:nvSpPr>
            <p:cNvPr id="6" name="直接连接符 16"/>
            <p:cNvSpPr>
              <a:spLocks noChangeShapeType="1"/>
            </p:cNvSpPr>
            <p:nvPr>
              <p:custDataLst>
                <p:tags r:id="rId5"/>
              </p:custDataLst>
            </p:nvPr>
          </p:nvSpPr>
          <p:spPr bwMode="auto">
            <a:xfrm flipH="1">
              <a:off x="3935" y="4777"/>
              <a:ext cx="610" cy="1379"/>
            </a:xfrm>
            <a:prstGeom prst="line">
              <a:avLst/>
            </a:prstGeom>
            <a:noFill/>
            <a:ln w="7938" cap="flat">
              <a:solidFill>
                <a:schemeClr val="lt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任意多边形 5"/>
            <p:cNvSpPr/>
            <p:nvPr>
              <p:custDataLst>
                <p:tags r:id="rId6"/>
              </p:custDataLst>
            </p:nvPr>
          </p:nvSpPr>
          <p:spPr bwMode="auto">
            <a:xfrm flipH="1" flipV="1">
              <a:off x="3222" y="4777"/>
              <a:ext cx="1136" cy="1379"/>
            </a:xfrm>
            <a:custGeom>
              <a:avLst/>
              <a:gdLst>
                <a:gd name="T0" fmla="*/ 1462 w 2332"/>
                <a:gd name="T1" fmla="*/ 0 h 3907"/>
                <a:gd name="T2" fmla="*/ 2332 w 2332"/>
                <a:gd name="T3" fmla="*/ 0 h 3907"/>
                <a:gd name="T4" fmla="*/ 2332 w 2332"/>
                <a:gd name="T5" fmla="*/ 3907 h 3907"/>
                <a:gd name="T6" fmla="*/ 0 w 2332"/>
                <a:gd name="T7" fmla="*/ 2595 h 3907"/>
                <a:gd name="T8" fmla="*/ 1462 w 2332"/>
                <a:gd name="T9" fmla="*/ 0 h 3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6" h="1379">
                  <a:moveTo>
                    <a:pt x="601" y="0"/>
                  </a:moveTo>
                  <a:lnTo>
                    <a:pt x="1136" y="0"/>
                  </a:lnTo>
                  <a:lnTo>
                    <a:pt x="1136" y="1379"/>
                  </a:lnTo>
                  <a:lnTo>
                    <a:pt x="0" y="1379"/>
                  </a:lnTo>
                  <a:lnTo>
                    <a:pt x="601" y="0"/>
                  </a:lnTo>
                  <a:close/>
                </a:path>
              </a:pathLst>
            </a:custGeom>
            <a:solidFill>
              <a:srgbClr val="DB6283"/>
            </a:solidFill>
            <a:ln w="28575">
              <a:noFill/>
            </a:ln>
            <a:effectLst>
              <a:outerShdw blurRad="254000" dist="1270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anchor="ctr">
              <a:noAutofit/>
            </a:bodyPr>
            <a:p>
              <a:pPr algn="ctr"/>
              <a:endParaRPr lang="zh-CN" altLang="en-US" sz="2000">
                <a:solidFill>
                  <a:srgbClr val="00183C"/>
                </a:solidFill>
                <a:latin typeface="Calibri" panose="020F0502020204030204" charset="0"/>
                <a:ea typeface="宋体" panose="02010600030101010101" pitchFamily="2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1281600" y="1249200"/>
            <a:ext cx="9626400" cy="723600"/>
          </a:xfrm>
        </p:spPr>
        <p:txBody>
          <a:bodyPr anchor="ctr"/>
          <a:lstStyle>
            <a:lvl1pPr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8"/>
            </p:custDataLst>
          </p:nvPr>
        </p:nvSpPr>
        <p:spPr>
          <a:xfrm>
            <a:off x="1281113" y="2163600"/>
            <a:ext cx="9626600" cy="3445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>
            <p:custDataLst>
              <p:tags r:id="rId2"/>
            </p:custDataLst>
          </p:nvPr>
        </p:nvSpPr>
        <p:spPr>
          <a:xfrm>
            <a:off x="0" y="-10800"/>
            <a:ext cx="4827588" cy="686879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4" name="任意多边形 5"/>
          <p:cNvSpPr/>
          <p:nvPr>
            <p:custDataLst>
              <p:tags r:id="rId3"/>
            </p:custDataLst>
          </p:nvPr>
        </p:nvSpPr>
        <p:spPr bwMode="auto">
          <a:xfrm>
            <a:off x="11382107" y="-89803"/>
            <a:ext cx="720090" cy="720090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DB6283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p>
            <a:pPr algn="ctr"/>
            <a:endParaRPr lang="zh-CN" altLang="en-US" sz="2000">
              <a:solidFill>
                <a:srgbClr val="00183C"/>
              </a:solidFill>
              <a:latin typeface="Calibri" panose="020F0502020204030204" charset="0"/>
              <a:ea typeface="宋体" panose="02010600030101010101" pitchFamily="2" charset="-122"/>
            </a:endParaRPr>
          </a:p>
        </p:txBody>
      </p:sp>
      <p:grpSp>
        <p:nvGrpSpPr>
          <p:cNvPr id="15" name="组合 14"/>
          <p:cNvGrpSpPr/>
          <p:nvPr>
            <p:custDataLst>
              <p:tags r:id="rId4"/>
            </p:custDataLst>
          </p:nvPr>
        </p:nvGrpSpPr>
        <p:grpSpPr>
          <a:xfrm>
            <a:off x="-38912" y="6047846"/>
            <a:ext cx="720090" cy="720090"/>
            <a:chOff x="3222" y="4777"/>
            <a:chExt cx="1323" cy="1378"/>
          </a:xfrm>
        </p:grpSpPr>
        <p:sp>
          <p:nvSpPr>
            <p:cNvPr id="6" name="直接连接符 16"/>
            <p:cNvSpPr>
              <a:spLocks noChangeShapeType="1"/>
            </p:cNvSpPr>
            <p:nvPr>
              <p:custDataLst>
                <p:tags r:id="rId5"/>
              </p:custDataLst>
            </p:nvPr>
          </p:nvSpPr>
          <p:spPr bwMode="auto">
            <a:xfrm flipH="1">
              <a:off x="3935" y="4777"/>
              <a:ext cx="610" cy="1379"/>
            </a:xfrm>
            <a:prstGeom prst="line">
              <a:avLst/>
            </a:prstGeom>
            <a:noFill/>
            <a:ln w="7938" cap="flat">
              <a:solidFill>
                <a:schemeClr val="lt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任意多边形 5"/>
            <p:cNvSpPr/>
            <p:nvPr>
              <p:custDataLst>
                <p:tags r:id="rId6"/>
              </p:custDataLst>
            </p:nvPr>
          </p:nvSpPr>
          <p:spPr bwMode="auto">
            <a:xfrm flipH="1" flipV="1">
              <a:off x="3222" y="4777"/>
              <a:ext cx="1136" cy="1379"/>
            </a:xfrm>
            <a:custGeom>
              <a:avLst/>
              <a:gdLst>
                <a:gd name="T0" fmla="*/ 1462 w 2332"/>
                <a:gd name="T1" fmla="*/ 0 h 3907"/>
                <a:gd name="T2" fmla="*/ 2332 w 2332"/>
                <a:gd name="T3" fmla="*/ 0 h 3907"/>
                <a:gd name="T4" fmla="*/ 2332 w 2332"/>
                <a:gd name="T5" fmla="*/ 3907 h 3907"/>
                <a:gd name="T6" fmla="*/ 0 w 2332"/>
                <a:gd name="T7" fmla="*/ 2595 h 3907"/>
                <a:gd name="T8" fmla="*/ 1462 w 2332"/>
                <a:gd name="T9" fmla="*/ 0 h 3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6" h="1379">
                  <a:moveTo>
                    <a:pt x="601" y="0"/>
                  </a:moveTo>
                  <a:lnTo>
                    <a:pt x="1136" y="0"/>
                  </a:lnTo>
                  <a:lnTo>
                    <a:pt x="1136" y="1379"/>
                  </a:lnTo>
                  <a:lnTo>
                    <a:pt x="0" y="1379"/>
                  </a:lnTo>
                  <a:lnTo>
                    <a:pt x="601" y="0"/>
                  </a:lnTo>
                  <a:close/>
                </a:path>
              </a:pathLst>
            </a:custGeom>
            <a:solidFill>
              <a:srgbClr val="DB6283"/>
            </a:solidFill>
            <a:ln w="28575">
              <a:noFill/>
            </a:ln>
            <a:effectLst>
              <a:outerShdw blurRad="254000" dist="1270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anchor="ctr">
              <a:noAutofit/>
            </a:bodyPr>
            <a:p>
              <a:pPr algn="ctr"/>
              <a:endParaRPr lang="zh-CN" altLang="en-US" sz="2000">
                <a:solidFill>
                  <a:srgbClr val="00183C"/>
                </a:solidFill>
                <a:latin typeface="Calibri" panose="020F0502020204030204" charset="0"/>
                <a:ea typeface="宋体" panose="02010600030101010101" pitchFamily="2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583200" y="770400"/>
            <a:ext cx="3960000" cy="882000"/>
          </a:xfrm>
        </p:spPr>
        <p:txBody>
          <a:bodyPr anchor="ctr" anchorCtr="0"/>
          <a:lstStyle>
            <a:lvl1pPr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1"/>
            </p:custDataLst>
          </p:nvPr>
        </p:nvSpPr>
        <p:spPr>
          <a:xfrm>
            <a:off x="586800" y="1764000"/>
            <a:ext cx="3956400" cy="4093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2"/>
            </p:custDataLst>
          </p:nvPr>
        </p:nvSpPr>
        <p:spPr>
          <a:xfrm>
            <a:off x="5101200" y="769938"/>
            <a:ext cx="6480000" cy="5087937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>
            <p:custDataLst>
              <p:tags r:id="rId2"/>
            </p:custDataLst>
          </p:nvPr>
        </p:nvSpPr>
        <p:spPr>
          <a:xfrm>
            <a:off x="0" y="-10800"/>
            <a:ext cx="12189600" cy="266039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4" name="任意多边形 5"/>
          <p:cNvSpPr/>
          <p:nvPr>
            <p:custDataLst>
              <p:tags r:id="rId3"/>
            </p:custDataLst>
          </p:nvPr>
        </p:nvSpPr>
        <p:spPr bwMode="auto">
          <a:xfrm>
            <a:off x="-89803" y="-100603"/>
            <a:ext cx="720090" cy="720090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DB6283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p>
            <a:pPr algn="ctr"/>
            <a:endParaRPr lang="zh-CN" altLang="en-US" sz="2000">
              <a:solidFill>
                <a:srgbClr val="00183C"/>
              </a:solidFill>
              <a:latin typeface="Calibri" panose="020F0502020204030204" charset="0"/>
              <a:ea typeface="宋体" panose="02010600030101010101" pitchFamily="2" charset="-122"/>
            </a:endParaRPr>
          </a:p>
        </p:txBody>
      </p:sp>
      <p:grpSp>
        <p:nvGrpSpPr>
          <p:cNvPr id="15" name="组合 14"/>
          <p:cNvGrpSpPr/>
          <p:nvPr>
            <p:custDataLst>
              <p:tags r:id="rId4"/>
            </p:custDataLst>
          </p:nvPr>
        </p:nvGrpSpPr>
        <p:grpSpPr>
          <a:xfrm>
            <a:off x="11432998" y="6047846"/>
            <a:ext cx="720090" cy="720090"/>
            <a:chOff x="3222" y="4777"/>
            <a:chExt cx="1323" cy="1378"/>
          </a:xfrm>
        </p:grpSpPr>
        <p:sp>
          <p:nvSpPr>
            <p:cNvPr id="6" name="直接连接符 16"/>
            <p:cNvSpPr>
              <a:spLocks noChangeShapeType="1"/>
            </p:cNvSpPr>
            <p:nvPr>
              <p:custDataLst>
                <p:tags r:id="rId5"/>
              </p:custDataLst>
            </p:nvPr>
          </p:nvSpPr>
          <p:spPr bwMode="auto">
            <a:xfrm flipH="1">
              <a:off x="3935" y="4777"/>
              <a:ext cx="610" cy="1379"/>
            </a:xfrm>
            <a:prstGeom prst="line">
              <a:avLst/>
            </a:prstGeom>
            <a:noFill/>
            <a:ln w="7938" cap="flat">
              <a:solidFill>
                <a:schemeClr val="lt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任意多边形 5"/>
            <p:cNvSpPr/>
            <p:nvPr>
              <p:custDataLst>
                <p:tags r:id="rId6"/>
              </p:custDataLst>
            </p:nvPr>
          </p:nvSpPr>
          <p:spPr bwMode="auto">
            <a:xfrm flipH="1" flipV="1">
              <a:off x="3222" y="4777"/>
              <a:ext cx="1136" cy="1379"/>
            </a:xfrm>
            <a:custGeom>
              <a:avLst/>
              <a:gdLst>
                <a:gd name="T0" fmla="*/ 1462 w 2332"/>
                <a:gd name="T1" fmla="*/ 0 h 3907"/>
                <a:gd name="T2" fmla="*/ 2332 w 2332"/>
                <a:gd name="T3" fmla="*/ 0 h 3907"/>
                <a:gd name="T4" fmla="*/ 2332 w 2332"/>
                <a:gd name="T5" fmla="*/ 3907 h 3907"/>
                <a:gd name="T6" fmla="*/ 0 w 2332"/>
                <a:gd name="T7" fmla="*/ 2595 h 3907"/>
                <a:gd name="T8" fmla="*/ 1462 w 2332"/>
                <a:gd name="T9" fmla="*/ 0 h 3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6" h="1379">
                  <a:moveTo>
                    <a:pt x="601" y="0"/>
                  </a:moveTo>
                  <a:lnTo>
                    <a:pt x="1136" y="0"/>
                  </a:lnTo>
                  <a:lnTo>
                    <a:pt x="1136" y="1379"/>
                  </a:lnTo>
                  <a:lnTo>
                    <a:pt x="0" y="1379"/>
                  </a:lnTo>
                  <a:lnTo>
                    <a:pt x="601" y="0"/>
                  </a:lnTo>
                  <a:close/>
                </a:path>
              </a:pathLst>
            </a:custGeom>
            <a:solidFill>
              <a:srgbClr val="DB6283"/>
            </a:solidFill>
            <a:ln w="28575">
              <a:noFill/>
            </a:ln>
            <a:effectLst>
              <a:outerShdw blurRad="254000" dist="1270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anchor="ctr">
              <a:noAutofit/>
            </a:bodyPr>
            <a:p>
              <a:pPr algn="ctr"/>
              <a:endParaRPr lang="zh-CN" altLang="en-US" sz="2000">
                <a:solidFill>
                  <a:srgbClr val="00183C"/>
                </a:solidFill>
                <a:latin typeface="Calibri" panose="020F0502020204030204" charset="0"/>
                <a:ea typeface="宋体" panose="02010600030101010101" pitchFamily="2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612000" y="781200"/>
            <a:ext cx="10976400" cy="626400"/>
          </a:xfrm>
        </p:spPr>
        <p:txBody>
          <a:bodyPr anchor="ctr"/>
          <a:lstStyle>
            <a:lvl1pPr algn="ctr"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1"/>
            </p:custDataLst>
          </p:nvPr>
        </p:nvSpPr>
        <p:spPr>
          <a:xfrm>
            <a:off x="612000" y="1659600"/>
            <a:ext cx="10975975" cy="828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2"/>
            </p:custDataLst>
          </p:nvPr>
        </p:nvSpPr>
        <p:spPr>
          <a:xfrm>
            <a:off x="612775" y="2808000"/>
            <a:ext cx="10965600" cy="34308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>
            <p:custDataLst>
              <p:tags r:id="rId2"/>
            </p:custDataLst>
          </p:nvPr>
        </p:nvSpPr>
        <p:spPr>
          <a:xfrm>
            <a:off x="0" y="5029200"/>
            <a:ext cx="12189600" cy="1828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4" name="任意多边形 5"/>
          <p:cNvSpPr/>
          <p:nvPr>
            <p:custDataLst>
              <p:tags r:id="rId3"/>
            </p:custDataLst>
          </p:nvPr>
        </p:nvSpPr>
        <p:spPr bwMode="auto">
          <a:xfrm>
            <a:off x="-89803" y="-89803"/>
            <a:ext cx="720090" cy="720090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DB6283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p>
            <a:pPr algn="ctr"/>
            <a:endParaRPr lang="zh-CN" altLang="en-US" sz="2000">
              <a:solidFill>
                <a:srgbClr val="00183C"/>
              </a:solidFill>
              <a:latin typeface="Calibri" panose="020F0502020204030204" charset="0"/>
              <a:ea typeface="宋体" panose="02010600030101010101" pitchFamily="2" charset="-122"/>
            </a:endParaRPr>
          </a:p>
        </p:txBody>
      </p:sp>
      <p:grpSp>
        <p:nvGrpSpPr>
          <p:cNvPr id="15" name="组合 14"/>
          <p:cNvGrpSpPr/>
          <p:nvPr>
            <p:custDataLst>
              <p:tags r:id="rId4"/>
            </p:custDataLst>
          </p:nvPr>
        </p:nvGrpSpPr>
        <p:grpSpPr>
          <a:xfrm>
            <a:off x="11432998" y="6047846"/>
            <a:ext cx="720090" cy="720090"/>
            <a:chOff x="3222" y="4777"/>
            <a:chExt cx="1323" cy="1378"/>
          </a:xfrm>
        </p:grpSpPr>
        <p:sp>
          <p:nvSpPr>
            <p:cNvPr id="6" name="直接连接符 16"/>
            <p:cNvSpPr>
              <a:spLocks noChangeShapeType="1"/>
            </p:cNvSpPr>
            <p:nvPr>
              <p:custDataLst>
                <p:tags r:id="rId5"/>
              </p:custDataLst>
            </p:nvPr>
          </p:nvSpPr>
          <p:spPr bwMode="auto">
            <a:xfrm flipH="1">
              <a:off x="3935" y="4777"/>
              <a:ext cx="610" cy="1379"/>
            </a:xfrm>
            <a:prstGeom prst="line">
              <a:avLst/>
            </a:prstGeom>
            <a:noFill/>
            <a:ln w="7938" cap="flat">
              <a:solidFill>
                <a:schemeClr val="lt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任意多边形 5"/>
            <p:cNvSpPr/>
            <p:nvPr>
              <p:custDataLst>
                <p:tags r:id="rId6"/>
              </p:custDataLst>
            </p:nvPr>
          </p:nvSpPr>
          <p:spPr bwMode="auto">
            <a:xfrm flipH="1" flipV="1">
              <a:off x="3222" y="4777"/>
              <a:ext cx="1136" cy="1379"/>
            </a:xfrm>
            <a:custGeom>
              <a:avLst/>
              <a:gdLst>
                <a:gd name="T0" fmla="*/ 1462 w 2332"/>
                <a:gd name="T1" fmla="*/ 0 h 3907"/>
                <a:gd name="T2" fmla="*/ 2332 w 2332"/>
                <a:gd name="T3" fmla="*/ 0 h 3907"/>
                <a:gd name="T4" fmla="*/ 2332 w 2332"/>
                <a:gd name="T5" fmla="*/ 3907 h 3907"/>
                <a:gd name="T6" fmla="*/ 0 w 2332"/>
                <a:gd name="T7" fmla="*/ 2595 h 3907"/>
                <a:gd name="T8" fmla="*/ 1462 w 2332"/>
                <a:gd name="T9" fmla="*/ 0 h 3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6" h="1379">
                  <a:moveTo>
                    <a:pt x="601" y="0"/>
                  </a:moveTo>
                  <a:lnTo>
                    <a:pt x="1136" y="0"/>
                  </a:lnTo>
                  <a:lnTo>
                    <a:pt x="1136" y="1379"/>
                  </a:lnTo>
                  <a:lnTo>
                    <a:pt x="0" y="1379"/>
                  </a:lnTo>
                  <a:lnTo>
                    <a:pt x="601" y="0"/>
                  </a:lnTo>
                  <a:close/>
                </a:path>
              </a:pathLst>
            </a:custGeom>
            <a:solidFill>
              <a:srgbClr val="DB6283"/>
            </a:solidFill>
            <a:ln w="28575">
              <a:noFill/>
            </a:ln>
            <a:effectLst>
              <a:outerShdw blurRad="254000" dist="1270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anchor="ctr">
              <a:noAutofit/>
            </a:bodyPr>
            <a:p>
              <a:pPr algn="ctr"/>
              <a:endParaRPr lang="zh-CN" altLang="en-US" sz="2000">
                <a:solidFill>
                  <a:srgbClr val="00183C"/>
                </a:solidFill>
                <a:latin typeface="Calibri" panose="020F0502020204030204" charset="0"/>
                <a:ea typeface="宋体" panose="02010600030101010101" pitchFamily="2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604800" y="669600"/>
            <a:ext cx="10976400" cy="565200"/>
          </a:xfrm>
        </p:spPr>
        <p:txBody>
          <a:bodyPr anchor="ctr" anchorCtr="0"/>
          <a:lstStyle>
            <a:lvl1pPr algn="ctr"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1"/>
            </p:custDataLst>
          </p:nvPr>
        </p:nvSpPr>
        <p:spPr>
          <a:xfrm>
            <a:off x="604837" y="1681200"/>
            <a:ext cx="10990800" cy="321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12"/>
            </p:custDataLst>
          </p:nvPr>
        </p:nvSpPr>
        <p:spPr>
          <a:xfrm>
            <a:off x="594000" y="5180400"/>
            <a:ext cx="11001600" cy="10116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0" y="-10800"/>
            <a:ext cx="12189600" cy="914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4" name="任意多边形 5"/>
          <p:cNvSpPr/>
          <p:nvPr>
            <p:custDataLst>
              <p:tags r:id="rId3"/>
            </p:custDataLst>
          </p:nvPr>
        </p:nvSpPr>
        <p:spPr bwMode="auto">
          <a:xfrm>
            <a:off x="11382107" y="6048107"/>
            <a:ext cx="720090" cy="720090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DB6283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p>
            <a:pPr algn="ctr"/>
            <a:endParaRPr lang="zh-CN" altLang="en-US" sz="2000">
              <a:solidFill>
                <a:srgbClr val="00183C"/>
              </a:solidFill>
              <a:latin typeface="Calibri" panose="020F0502020204030204" charset="0"/>
              <a:ea typeface="宋体" panose="02010600030101010101" pitchFamily="2" charset="-122"/>
            </a:endParaRPr>
          </a:p>
        </p:txBody>
      </p:sp>
      <p:grpSp>
        <p:nvGrpSpPr>
          <p:cNvPr id="15" name="组合 14"/>
          <p:cNvGrpSpPr/>
          <p:nvPr>
            <p:custDataLst>
              <p:tags r:id="rId4"/>
            </p:custDataLst>
          </p:nvPr>
        </p:nvGrpSpPr>
        <p:grpSpPr>
          <a:xfrm>
            <a:off x="-38912" y="6047846"/>
            <a:ext cx="720090" cy="720090"/>
            <a:chOff x="3222" y="4777"/>
            <a:chExt cx="1323" cy="1378"/>
          </a:xfrm>
        </p:grpSpPr>
        <p:sp>
          <p:nvSpPr>
            <p:cNvPr id="6" name="直接连接符 16"/>
            <p:cNvSpPr>
              <a:spLocks noChangeShapeType="1"/>
            </p:cNvSpPr>
            <p:nvPr>
              <p:custDataLst>
                <p:tags r:id="rId5"/>
              </p:custDataLst>
            </p:nvPr>
          </p:nvSpPr>
          <p:spPr bwMode="auto">
            <a:xfrm flipH="1">
              <a:off x="3935" y="4777"/>
              <a:ext cx="610" cy="1379"/>
            </a:xfrm>
            <a:prstGeom prst="line">
              <a:avLst/>
            </a:prstGeom>
            <a:noFill/>
            <a:ln w="7938" cap="flat">
              <a:solidFill>
                <a:schemeClr val="lt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" name="任意多边形 5"/>
            <p:cNvSpPr/>
            <p:nvPr>
              <p:custDataLst>
                <p:tags r:id="rId6"/>
              </p:custDataLst>
            </p:nvPr>
          </p:nvSpPr>
          <p:spPr bwMode="auto">
            <a:xfrm flipH="1" flipV="1">
              <a:off x="3222" y="4777"/>
              <a:ext cx="1136" cy="1379"/>
            </a:xfrm>
            <a:custGeom>
              <a:avLst/>
              <a:gdLst>
                <a:gd name="T0" fmla="*/ 1462 w 2332"/>
                <a:gd name="T1" fmla="*/ 0 h 3907"/>
                <a:gd name="T2" fmla="*/ 2332 w 2332"/>
                <a:gd name="T3" fmla="*/ 0 h 3907"/>
                <a:gd name="T4" fmla="*/ 2332 w 2332"/>
                <a:gd name="T5" fmla="*/ 3907 h 3907"/>
                <a:gd name="T6" fmla="*/ 0 w 2332"/>
                <a:gd name="T7" fmla="*/ 2595 h 3907"/>
                <a:gd name="T8" fmla="*/ 1462 w 2332"/>
                <a:gd name="T9" fmla="*/ 0 h 3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6" h="1379">
                  <a:moveTo>
                    <a:pt x="601" y="0"/>
                  </a:moveTo>
                  <a:lnTo>
                    <a:pt x="1136" y="0"/>
                  </a:lnTo>
                  <a:lnTo>
                    <a:pt x="1136" y="1379"/>
                  </a:lnTo>
                  <a:lnTo>
                    <a:pt x="0" y="1379"/>
                  </a:lnTo>
                  <a:lnTo>
                    <a:pt x="601" y="0"/>
                  </a:lnTo>
                  <a:close/>
                </a:path>
              </a:pathLst>
            </a:custGeom>
            <a:solidFill>
              <a:srgbClr val="DB6283"/>
            </a:solidFill>
            <a:ln w="28575">
              <a:noFill/>
            </a:ln>
            <a:effectLst>
              <a:outerShdw blurRad="254000" dist="1270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anchor="ctr">
              <a:noAutofit/>
            </a:bodyPr>
            <a:p>
              <a:pPr algn="ctr"/>
              <a:endParaRPr lang="zh-CN" altLang="en-US" sz="2000">
                <a:solidFill>
                  <a:srgbClr val="00183C"/>
                </a:solidFill>
                <a:latin typeface="Calibri" panose="020F0502020204030204" charset="0"/>
                <a:ea typeface="宋体" panose="02010600030101010101" pitchFamily="2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579600" y="237600"/>
            <a:ext cx="11037600" cy="441964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1"/>
            </p:custDataLst>
          </p:nvPr>
        </p:nvSpPr>
        <p:spPr>
          <a:xfrm>
            <a:off x="579600" y="1663200"/>
            <a:ext cx="5342400" cy="2894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2"/>
            </p:custDataLst>
          </p:nvPr>
        </p:nvSpPr>
        <p:spPr>
          <a:xfrm>
            <a:off x="6242400" y="1663200"/>
            <a:ext cx="5367600" cy="2894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3"/>
            </p:custDataLst>
          </p:nvPr>
        </p:nvSpPr>
        <p:spPr>
          <a:xfrm>
            <a:off x="572400" y="4816800"/>
            <a:ext cx="5342400" cy="78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4"/>
            </p:custDataLst>
          </p:nvPr>
        </p:nvSpPr>
        <p:spPr>
          <a:xfrm>
            <a:off x="6253200" y="4813200"/>
            <a:ext cx="5367600" cy="78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>
            <p:custDataLst>
              <p:tags r:id="rId2"/>
            </p:custDataLst>
          </p:nvPr>
        </p:nvSpPr>
        <p:spPr>
          <a:xfrm>
            <a:off x="0" y="959400"/>
            <a:ext cx="12189600" cy="493919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4" name="任意多边形 5"/>
          <p:cNvSpPr/>
          <p:nvPr>
            <p:custDataLst>
              <p:tags r:id="rId3"/>
            </p:custDataLst>
          </p:nvPr>
        </p:nvSpPr>
        <p:spPr bwMode="auto">
          <a:xfrm>
            <a:off x="10346258" y="-100604"/>
            <a:ext cx="1753527" cy="1753527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DB6283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p>
            <a:pPr algn="ctr"/>
            <a:endParaRPr lang="zh-CN" altLang="en-US" sz="2000">
              <a:solidFill>
                <a:srgbClr val="00183C"/>
              </a:solidFill>
              <a:latin typeface="Calibri" panose="020F0502020204030204" charset="0"/>
              <a:ea typeface="宋体" panose="02010600030101010101" pitchFamily="2" charset="-122"/>
            </a:endParaRPr>
          </a:p>
        </p:txBody>
      </p:sp>
      <p:grpSp>
        <p:nvGrpSpPr>
          <p:cNvPr id="15" name="组合 14"/>
          <p:cNvGrpSpPr/>
          <p:nvPr>
            <p:custDataLst>
              <p:tags r:id="rId4"/>
            </p:custDataLst>
          </p:nvPr>
        </p:nvGrpSpPr>
        <p:grpSpPr>
          <a:xfrm>
            <a:off x="34124" y="5014022"/>
            <a:ext cx="1753527" cy="1753527"/>
            <a:chOff x="3222" y="4777"/>
            <a:chExt cx="1323" cy="1378"/>
          </a:xfrm>
        </p:grpSpPr>
        <p:sp>
          <p:nvSpPr>
            <p:cNvPr id="6" name="直接连接符 16"/>
            <p:cNvSpPr>
              <a:spLocks noChangeShapeType="1"/>
            </p:cNvSpPr>
            <p:nvPr>
              <p:custDataLst>
                <p:tags r:id="rId5"/>
              </p:custDataLst>
            </p:nvPr>
          </p:nvSpPr>
          <p:spPr bwMode="auto">
            <a:xfrm flipH="1">
              <a:off x="3935" y="4777"/>
              <a:ext cx="610" cy="1379"/>
            </a:xfrm>
            <a:prstGeom prst="line">
              <a:avLst/>
            </a:prstGeom>
            <a:noFill/>
            <a:ln w="7938" cap="flat">
              <a:solidFill>
                <a:schemeClr val="lt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任意多边形 5"/>
            <p:cNvSpPr/>
            <p:nvPr>
              <p:custDataLst>
                <p:tags r:id="rId6"/>
              </p:custDataLst>
            </p:nvPr>
          </p:nvSpPr>
          <p:spPr bwMode="auto">
            <a:xfrm flipH="1" flipV="1">
              <a:off x="3222" y="4777"/>
              <a:ext cx="1136" cy="1379"/>
            </a:xfrm>
            <a:custGeom>
              <a:avLst/>
              <a:gdLst>
                <a:gd name="T0" fmla="*/ 1462 w 2332"/>
                <a:gd name="T1" fmla="*/ 0 h 3907"/>
                <a:gd name="T2" fmla="*/ 2332 w 2332"/>
                <a:gd name="T3" fmla="*/ 0 h 3907"/>
                <a:gd name="T4" fmla="*/ 2332 w 2332"/>
                <a:gd name="T5" fmla="*/ 3907 h 3907"/>
                <a:gd name="T6" fmla="*/ 0 w 2332"/>
                <a:gd name="T7" fmla="*/ 2595 h 3907"/>
                <a:gd name="T8" fmla="*/ 1462 w 2332"/>
                <a:gd name="T9" fmla="*/ 0 h 3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6" h="1379">
                  <a:moveTo>
                    <a:pt x="601" y="0"/>
                  </a:moveTo>
                  <a:lnTo>
                    <a:pt x="1136" y="0"/>
                  </a:lnTo>
                  <a:lnTo>
                    <a:pt x="1136" y="1379"/>
                  </a:lnTo>
                  <a:lnTo>
                    <a:pt x="0" y="1379"/>
                  </a:lnTo>
                  <a:lnTo>
                    <a:pt x="601" y="0"/>
                  </a:lnTo>
                  <a:close/>
                </a:path>
              </a:pathLst>
            </a:custGeom>
            <a:solidFill>
              <a:srgbClr val="DB6283"/>
            </a:solidFill>
            <a:ln w="28575">
              <a:noFill/>
            </a:ln>
            <a:effectLst>
              <a:outerShdw blurRad="254000" dist="1270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anchor="ctr">
              <a:noAutofit/>
            </a:bodyPr>
            <a:p>
              <a:pPr algn="ctr"/>
              <a:endParaRPr lang="zh-CN" altLang="en-US" sz="2000">
                <a:solidFill>
                  <a:srgbClr val="00183C"/>
                </a:solidFill>
                <a:latin typeface="Calibri" panose="020F0502020204030204" charset="0"/>
                <a:ea typeface="宋体" panose="02010600030101010101" pitchFamily="2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1522800" y="1339200"/>
            <a:ext cx="9144000" cy="2386800"/>
          </a:xfrm>
        </p:spPr>
        <p:txBody>
          <a:bodyPr anchor="b"/>
          <a:lstStyle>
            <a:lvl1pPr algn="ctr">
              <a:defRPr sz="60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1"/>
            </p:custDataLst>
          </p:nvPr>
        </p:nvSpPr>
        <p:spPr>
          <a:xfrm>
            <a:off x="1522413" y="3862800"/>
            <a:ext cx="9144000" cy="1656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>
            <p:custDataLst>
              <p:tags r:id="rId2"/>
            </p:custDataLst>
          </p:nvPr>
        </p:nvSpPr>
        <p:spPr>
          <a:xfrm>
            <a:off x="-151960" y="185464"/>
            <a:ext cx="12192000" cy="6657340"/>
          </a:xfrm>
          <a:prstGeom prst="rect">
            <a:avLst/>
          </a:prstGeom>
          <a:solidFill>
            <a:srgbClr val="594F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grpSp>
        <p:nvGrpSpPr>
          <p:cNvPr id="6" name="组合 5"/>
          <p:cNvGrpSpPr/>
          <p:nvPr>
            <p:custDataLst>
              <p:tags r:id="rId3"/>
            </p:custDataLst>
          </p:nvPr>
        </p:nvGrpSpPr>
        <p:grpSpPr>
          <a:xfrm rot="0">
            <a:off x="1392995" y="10839"/>
            <a:ext cx="10646410" cy="6835140"/>
            <a:chOff x="2390" y="-283"/>
            <a:chExt cx="16867" cy="11087"/>
          </a:xfrm>
        </p:grpSpPr>
        <p:sp>
          <p:nvSpPr>
            <p:cNvPr id="8" name="直接连接符 15"/>
            <p:cNvSpPr>
              <a:spLocks noChangeShapeType="1"/>
            </p:cNvSpPr>
            <p:nvPr>
              <p:custDataLst>
                <p:tags r:id="rId4"/>
              </p:custDataLst>
            </p:nvPr>
          </p:nvSpPr>
          <p:spPr bwMode="auto">
            <a:xfrm flipV="1">
              <a:off x="5448" y="0"/>
              <a:ext cx="12049" cy="10804"/>
            </a:xfrm>
            <a:prstGeom prst="line">
              <a:avLst/>
            </a:prstGeom>
            <a:noFill/>
            <a:ln w="7938" cap="flat">
              <a:solidFill>
                <a:schemeClr val="lt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chemeClr val="dk1"/>
                </a:solidFill>
              </a:endParaRPr>
            </a:p>
          </p:txBody>
        </p:sp>
        <p:sp>
          <p:nvSpPr>
            <p:cNvPr id="9" name="直接连接符 16"/>
            <p:cNvSpPr>
              <a:spLocks noChangeShapeType="1"/>
            </p:cNvSpPr>
            <p:nvPr>
              <p:custDataLst>
                <p:tags r:id="rId5"/>
              </p:custDataLst>
            </p:nvPr>
          </p:nvSpPr>
          <p:spPr bwMode="auto">
            <a:xfrm>
              <a:off x="12670" y="-283"/>
              <a:ext cx="6318" cy="11087"/>
            </a:xfrm>
            <a:prstGeom prst="line">
              <a:avLst/>
            </a:prstGeom>
            <a:noFill/>
            <a:ln w="7938" cap="flat">
              <a:solidFill>
                <a:schemeClr val="lt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chemeClr val="dk1"/>
                </a:solidFill>
              </a:endParaRPr>
            </a:p>
          </p:txBody>
        </p:sp>
        <p:sp>
          <p:nvSpPr>
            <p:cNvPr id="10" name="直接连接符 17"/>
            <p:cNvSpPr>
              <a:spLocks noChangeShapeType="1"/>
            </p:cNvSpPr>
            <p:nvPr>
              <p:custDataLst>
                <p:tags r:id="rId6"/>
              </p:custDataLst>
            </p:nvPr>
          </p:nvSpPr>
          <p:spPr bwMode="auto">
            <a:xfrm>
              <a:off x="2390" y="-59"/>
              <a:ext cx="16810" cy="7795"/>
            </a:xfrm>
            <a:prstGeom prst="line">
              <a:avLst/>
            </a:prstGeom>
            <a:noFill/>
            <a:ln w="7938" cap="flat">
              <a:solidFill>
                <a:schemeClr val="lt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chemeClr val="dk1"/>
                </a:solidFill>
              </a:endParaRPr>
            </a:p>
          </p:txBody>
        </p:sp>
        <p:sp>
          <p:nvSpPr>
            <p:cNvPr id="11" name="直接连接符 18"/>
            <p:cNvSpPr>
              <a:spLocks noChangeShapeType="1"/>
            </p:cNvSpPr>
            <p:nvPr>
              <p:custDataLst>
                <p:tags r:id="rId7"/>
              </p:custDataLst>
            </p:nvPr>
          </p:nvSpPr>
          <p:spPr bwMode="auto">
            <a:xfrm flipV="1">
              <a:off x="15350" y="-283"/>
              <a:ext cx="2978" cy="11076"/>
            </a:xfrm>
            <a:prstGeom prst="line">
              <a:avLst/>
            </a:prstGeom>
            <a:noFill/>
            <a:ln w="7938" cap="flat">
              <a:solidFill>
                <a:schemeClr val="lt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chemeClr val="dk1"/>
                </a:solidFill>
              </a:endParaRPr>
            </a:p>
          </p:txBody>
        </p:sp>
        <p:sp>
          <p:nvSpPr>
            <p:cNvPr id="14" name="任意多边形 5"/>
            <p:cNvSpPr/>
            <p:nvPr>
              <p:custDataLst>
                <p:tags r:id="rId8"/>
              </p:custDataLst>
            </p:nvPr>
          </p:nvSpPr>
          <p:spPr bwMode="auto">
            <a:xfrm>
              <a:off x="14649" y="1"/>
              <a:ext cx="4609" cy="7735"/>
            </a:xfrm>
            <a:custGeom>
              <a:avLst/>
              <a:gdLst>
                <a:gd name="T0" fmla="*/ 1462 w 2332"/>
                <a:gd name="T1" fmla="*/ 0 h 3907"/>
                <a:gd name="T2" fmla="*/ 2332 w 2332"/>
                <a:gd name="T3" fmla="*/ 0 h 3907"/>
                <a:gd name="T4" fmla="*/ 2332 w 2332"/>
                <a:gd name="T5" fmla="*/ 3907 h 3907"/>
                <a:gd name="T6" fmla="*/ 0 w 2332"/>
                <a:gd name="T7" fmla="*/ 2595 h 3907"/>
                <a:gd name="T8" fmla="*/ 1462 w 2332"/>
                <a:gd name="T9" fmla="*/ 0 h 3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32" h="3907">
                  <a:moveTo>
                    <a:pt x="1462" y="0"/>
                  </a:moveTo>
                  <a:lnTo>
                    <a:pt x="2332" y="0"/>
                  </a:lnTo>
                  <a:lnTo>
                    <a:pt x="2332" y="3907"/>
                  </a:lnTo>
                  <a:lnTo>
                    <a:pt x="0" y="2595"/>
                  </a:lnTo>
                  <a:lnTo>
                    <a:pt x="1462" y="0"/>
                  </a:lnTo>
                  <a:close/>
                </a:path>
              </a:pathLst>
            </a:custGeom>
            <a:solidFill>
              <a:srgbClr val="DB6283"/>
            </a:solidFill>
            <a:ln w="28575">
              <a:noFill/>
            </a:ln>
            <a:effectLst>
              <a:outerShdw blurRad="254000" dist="127000" dir="2700000" algn="tl" rotWithShape="0">
                <a:prstClr val="black">
                  <a:alpha val="40000"/>
                </a:prstClr>
              </a:outerShdw>
            </a:effectLst>
          </p:spPr>
          <p:txBody>
            <a:bodyPr anchor="ctr"/>
            <a:p>
              <a:pPr algn="ctr"/>
              <a:endParaRPr lang="zh-CN" altLang="en-US" sz="2000">
                <a:solidFill>
                  <a:srgbClr val="00183C"/>
                </a:solidFill>
                <a:latin typeface="Calibri" panose="020F0502020204030204" charset="0"/>
                <a:ea typeface="宋体" panose="02010600030101010101" pitchFamily="2" charset="-122"/>
              </a:endParaRPr>
            </a:p>
          </p:txBody>
        </p:sp>
        <p:sp>
          <p:nvSpPr>
            <p:cNvPr id="12" name="椭圆 19"/>
            <p:cNvSpPr>
              <a:spLocks noChangeArrowheads="1"/>
            </p:cNvSpPr>
            <p:nvPr>
              <p:custDataLst>
                <p:tags r:id="rId9"/>
              </p:custDataLst>
            </p:nvPr>
          </p:nvSpPr>
          <p:spPr bwMode="auto">
            <a:xfrm>
              <a:off x="14339" y="2694"/>
              <a:ext cx="158" cy="158"/>
            </a:xfrm>
            <a:prstGeom prst="ellipse">
              <a:avLst/>
            </a:prstGeom>
            <a:solidFill>
              <a:schemeClr val="lt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chemeClr val="dk1"/>
                </a:solidFill>
              </a:endParaRPr>
            </a:p>
          </p:txBody>
        </p:sp>
        <p:sp>
          <p:nvSpPr>
            <p:cNvPr id="13" name="椭圆 20"/>
            <p:cNvSpPr>
              <a:spLocks noChangeArrowheads="1"/>
            </p:cNvSpPr>
            <p:nvPr>
              <p:custDataLst>
                <p:tags r:id="rId10"/>
              </p:custDataLst>
            </p:nvPr>
          </p:nvSpPr>
          <p:spPr bwMode="auto">
            <a:xfrm>
              <a:off x="16434" y="6379"/>
              <a:ext cx="158" cy="158"/>
            </a:xfrm>
            <a:prstGeom prst="ellipse">
              <a:avLst/>
            </a:prstGeom>
            <a:solidFill>
              <a:schemeClr val="lt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chemeClr val="dk1"/>
                </a:solidFill>
              </a:endParaRPr>
            </a:p>
          </p:txBody>
        </p:sp>
      </p:grp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" name="标题 3"/>
          <p:cNvSpPr txBox="1"/>
          <p:nvPr>
            <p:ph type="ctrTitle" idx="2" hasCustomPrompt="1"/>
            <p:custDataLst>
              <p:tags r:id="rId14"/>
            </p:custDataLst>
          </p:nvPr>
        </p:nvSpPr>
        <p:spPr>
          <a:xfrm>
            <a:off x="1219210" y="2063392"/>
            <a:ext cx="4826038" cy="1784985"/>
          </a:xfrm>
        </p:spPr>
        <p:txBody>
          <a:bodyPr vert="horz" lIns="0" tIns="0" rIns="0" bIns="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kumimoji="0" lang="zh-CN" altLang="en-US" sz="5400" b="1" i="0" u="none" strike="noStrike" kern="1200" cap="none" spc="600" normalizeH="0" baseline="0" noProof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  <a:endParaRPr>
              <a:sym typeface="+mn-ea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任意多边形 5"/>
          <p:cNvSpPr/>
          <p:nvPr>
            <p:custDataLst>
              <p:tags r:id="rId2"/>
            </p:custDataLst>
          </p:nvPr>
        </p:nvSpPr>
        <p:spPr bwMode="auto">
          <a:xfrm>
            <a:off x="-89803" y="-89803"/>
            <a:ext cx="720090" cy="720090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DB6283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p>
            <a:pPr algn="ctr"/>
            <a:endParaRPr lang="zh-CN" altLang="en-US" sz="2000">
              <a:solidFill>
                <a:srgbClr val="00183C"/>
              </a:solidFill>
              <a:latin typeface="Calibri" panose="020F0502020204030204" charset="0"/>
              <a:ea typeface="宋体" panose="02010600030101010101" pitchFamily="2" charset="-122"/>
            </a:endParaRPr>
          </a:p>
        </p:txBody>
      </p:sp>
      <p:grpSp>
        <p:nvGrpSpPr>
          <p:cNvPr id="15" name="组合 14"/>
          <p:cNvGrpSpPr/>
          <p:nvPr>
            <p:custDataLst>
              <p:tags r:id="rId3"/>
            </p:custDataLst>
          </p:nvPr>
        </p:nvGrpSpPr>
        <p:grpSpPr>
          <a:xfrm>
            <a:off x="11432998" y="6047846"/>
            <a:ext cx="720090" cy="720090"/>
            <a:chOff x="3222" y="4777"/>
            <a:chExt cx="1323" cy="1378"/>
          </a:xfrm>
        </p:grpSpPr>
        <p:sp>
          <p:nvSpPr>
            <p:cNvPr id="7" name="直接连接符 16"/>
            <p:cNvSpPr>
              <a:spLocks noChangeShapeType="1"/>
            </p:cNvSpPr>
            <p:nvPr>
              <p:custDataLst>
                <p:tags r:id="rId4"/>
              </p:custDataLst>
            </p:nvPr>
          </p:nvSpPr>
          <p:spPr bwMode="auto">
            <a:xfrm flipH="1">
              <a:off x="3935" y="4777"/>
              <a:ext cx="610" cy="1379"/>
            </a:xfrm>
            <a:prstGeom prst="line">
              <a:avLst/>
            </a:prstGeom>
            <a:noFill/>
            <a:ln w="7938" cap="flat">
              <a:solidFill>
                <a:schemeClr val="lt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任意多边形 5"/>
            <p:cNvSpPr/>
            <p:nvPr>
              <p:custDataLst>
                <p:tags r:id="rId5"/>
              </p:custDataLst>
            </p:nvPr>
          </p:nvSpPr>
          <p:spPr bwMode="auto">
            <a:xfrm flipH="1" flipV="1">
              <a:off x="3222" y="4777"/>
              <a:ext cx="1136" cy="1379"/>
            </a:xfrm>
            <a:custGeom>
              <a:avLst/>
              <a:gdLst>
                <a:gd name="T0" fmla="*/ 1462 w 2332"/>
                <a:gd name="T1" fmla="*/ 0 h 3907"/>
                <a:gd name="T2" fmla="*/ 2332 w 2332"/>
                <a:gd name="T3" fmla="*/ 0 h 3907"/>
                <a:gd name="T4" fmla="*/ 2332 w 2332"/>
                <a:gd name="T5" fmla="*/ 3907 h 3907"/>
                <a:gd name="T6" fmla="*/ 0 w 2332"/>
                <a:gd name="T7" fmla="*/ 2595 h 3907"/>
                <a:gd name="T8" fmla="*/ 1462 w 2332"/>
                <a:gd name="T9" fmla="*/ 0 h 3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6" h="1379">
                  <a:moveTo>
                    <a:pt x="601" y="0"/>
                  </a:moveTo>
                  <a:lnTo>
                    <a:pt x="1136" y="0"/>
                  </a:lnTo>
                  <a:lnTo>
                    <a:pt x="1136" y="1379"/>
                  </a:lnTo>
                  <a:lnTo>
                    <a:pt x="0" y="1379"/>
                  </a:lnTo>
                  <a:lnTo>
                    <a:pt x="601" y="0"/>
                  </a:lnTo>
                  <a:close/>
                </a:path>
              </a:pathLst>
            </a:custGeom>
            <a:solidFill>
              <a:srgbClr val="DB6283"/>
            </a:solidFill>
            <a:ln w="28575">
              <a:noFill/>
            </a:ln>
            <a:effectLst>
              <a:outerShdw blurRad="254000" dist="1270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anchor="ctr">
              <a:noAutofit/>
            </a:bodyPr>
            <a:p>
              <a:pPr algn="ctr"/>
              <a:endParaRPr lang="zh-CN" altLang="en-US" sz="2000">
                <a:solidFill>
                  <a:srgbClr val="00183C"/>
                </a:solidFill>
                <a:latin typeface="Calibri" panose="020F0502020204030204" charset="0"/>
                <a:ea typeface="宋体" panose="02010600030101010101" pitchFamily="2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882" y="952508"/>
            <a:ext cx="10852237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形 1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3626" y="1885699"/>
            <a:ext cx="3235350" cy="2959592"/>
          </a:xfrm>
          <a:prstGeom prst="rect">
            <a:avLst/>
          </a:prstGeom>
          <a:effectLst>
            <a:outerShdw blurRad="152400" dist="63500" dir="5400000" algn="t" rotWithShape="0">
              <a:prstClr val="black">
                <a:alpha val="30000"/>
              </a:prstClr>
            </a:outerShdw>
          </a:effectLst>
        </p:spPr>
      </p:pic>
      <p:sp>
        <p:nvSpPr>
          <p:cNvPr id="14" name="任意多边形 5"/>
          <p:cNvSpPr/>
          <p:nvPr>
            <p:custDataLst>
              <p:tags r:id="rId5"/>
            </p:custDataLst>
          </p:nvPr>
        </p:nvSpPr>
        <p:spPr bwMode="auto">
          <a:xfrm>
            <a:off x="11382107" y="6048107"/>
            <a:ext cx="720090" cy="720090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DB6283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p>
            <a:pPr algn="ctr"/>
            <a:endParaRPr lang="zh-CN" altLang="en-US" sz="2000">
              <a:solidFill>
                <a:srgbClr val="00183C"/>
              </a:solidFill>
              <a:latin typeface="Calibri" panose="020F0502020204030204" charset="0"/>
              <a:ea typeface="宋体" panose="02010600030101010101" pitchFamily="2" charset="-122"/>
            </a:endParaRPr>
          </a:p>
        </p:txBody>
      </p:sp>
      <p:grpSp>
        <p:nvGrpSpPr>
          <p:cNvPr id="15" name="组合 14"/>
          <p:cNvGrpSpPr/>
          <p:nvPr>
            <p:custDataLst>
              <p:tags r:id="rId6"/>
            </p:custDataLst>
          </p:nvPr>
        </p:nvGrpSpPr>
        <p:grpSpPr>
          <a:xfrm>
            <a:off x="11432998" y="-90064"/>
            <a:ext cx="720090" cy="720090"/>
            <a:chOff x="3222" y="4777"/>
            <a:chExt cx="1323" cy="1378"/>
          </a:xfrm>
        </p:grpSpPr>
        <p:sp>
          <p:nvSpPr>
            <p:cNvPr id="7" name="直接连接符 16"/>
            <p:cNvSpPr>
              <a:spLocks noChangeShapeType="1"/>
            </p:cNvSpPr>
            <p:nvPr>
              <p:custDataLst>
                <p:tags r:id="rId7"/>
              </p:custDataLst>
            </p:nvPr>
          </p:nvSpPr>
          <p:spPr bwMode="auto">
            <a:xfrm flipH="1">
              <a:off x="3935" y="4777"/>
              <a:ext cx="610" cy="1379"/>
            </a:xfrm>
            <a:prstGeom prst="line">
              <a:avLst/>
            </a:prstGeom>
            <a:noFill/>
            <a:ln w="7938" cap="flat">
              <a:solidFill>
                <a:schemeClr val="lt1">
                  <a:lumMod val="7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任意多边形 5"/>
            <p:cNvSpPr/>
            <p:nvPr>
              <p:custDataLst>
                <p:tags r:id="rId8"/>
              </p:custDataLst>
            </p:nvPr>
          </p:nvSpPr>
          <p:spPr bwMode="auto">
            <a:xfrm flipH="1" flipV="1">
              <a:off x="3222" y="4777"/>
              <a:ext cx="1136" cy="1379"/>
            </a:xfrm>
            <a:custGeom>
              <a:avLst/>
              <a:gdLst>
                <a:gd name="T0" fmla="*/ 1462 w 2332"/>
                <a:gd name="T1" fmla="*/ 0 h 3907"/>
                <a:gd name="T2" fmla="*/ 2332 w 2332"/>
                <a:gd name="T3" fmla="*/ 0 h 3907"/>
                <a:gd name="T4" fmla="*/ 2332 w 2332"/>
                <a:gd name="T5" fmla="*/ 3907 h 3907"/>
                <a:gd name="T6" fmla="*/ 0 w 2332"/>
                <a:gd name="T7" fmla="*/ 2595 h 3907"/>
                <a:gd name="T8" fmla="*/ 1462 w 2332"/>
                <a:gd name="T9" fmla="*/ 0 h 3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6" h="1379">
                  <a:moveTo>
                    <a:pt x="601" y="0"/>
                  </a:moveTo>
                  <a:lnTo>
                    <a:pt x="1136" y="0"/>
                  </a:lnTo>
                  <a:lnTo>
                    <a:pt x="1136" y="1379"/>
                  </a:lnTo>
                  <a:lnTo>
                    <a:pt x="0" y="1379"/>
                  </a:lnTo>
                  <a:lnTo>
                    <a:pt x="601" y="0"/>
                  </a:lnTo>
                  <a:close/>
                </a:path>
              </a:pathLst>
            </a:custGeom>
            <a:solidFill>
              <a:srgbClr val="DB6283"/>
            </a:solidFill>
            <a:ln w="28575">
              <a:noFill/>
            </a:ln>
            <a:effectLst>
              <a:outerShdw blurRad="254000" dist="1270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anchor="ctr">
              <a:noAutofit/>
            </a:bodyPr>
            <a:p>
              <a:pPr algn="ctr"/>
              <a:endParaRPr lang="zh-CN" altLang="en-US" sz="2000">
                <a:solidFill>
                  <a:srgbClr val="00183C"/>
                </a:solidFill>
                <a:latin typeface="Calibri" panose="020F0502020204030204" charset="0"/>
                <a:ea typeface="宋体" panose="02010600030101010101" pitchFamily="2" charset="-122"/>
              </a:endParaRPr>
            </a:p>
          </p:txBody>
        </p:sp>
      </p:grp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副标题 2"/>
          <p:cNvSpPr/>
          <p:nvPr>
            <p:ph type="subTitle" idx="3" hasCustomPrompt="1"/>
            <p:custDataLst>
              <p:tags r:id="rId9"/>
            </p:custDataLst>
          </p:nvPr>
        </p:nvSpPr>
        <p:spPr>
          <a:xfrm>
            <a:off x="4521236" y="2976598"/>
            <a:ext cx="6857365" cy="825334"/>
          </a:xfrm>
        </p:spPr>
        <p:txBody>
          <a:bodyPr vert="horz" wrap="square" lIns="0" tIns="0" rIns="0" bIns="0" rtlCol="0">
            <a:normAutofit lnSpcReduction="10000"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kumimoji="0" lang="zh-CN" altLang="en-US" sz="1800" b="0" i="0" u="none" strike="noStrike" kern="1200" cap="none" spc="200" normalizeH="0" baseline="0" noProof="0" dirty="0">
                <a:ln>
                  <a:noFill/>
                </a:ln>
                <a:solidFill>
                  <a:schemeClr val="dk1">
                    <a:lumMod val="65000"/>
                    <a:lumOff val="3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单击此处编辑副标题</a:t>
            </a:r>
            <a:endParaRPr>
              <a:sym typeface="+mn-ea"/>
            </a:endParaRPr>
          </a:p>
        </p:txBody>
      </p:sp>
      <p:sp>
        <p:nvSpPr>
          <p:cNvPr id="3" name="标题 3"/>
          <p:cNvSpPr/>
          <p:nvPr>
            <p:ph type="ctrTitle" idx="2" hasCustomPrompt="1"/>
            <p:custDataLst>
              <p:tags r:id="rId10"/>
            </p:custDataLst>
          </p:nvPr>
        </p:nvSpPr>
        <p:spPr>
          <a:xfrm>
            <a:off x="4521236" y="2000603"/>
            <a:ext cx="6858000" cy="845820"/>
          </a:xfrm>
        </p:spPr>
        <p:txBody>
          <a:bodyPr vert="horz" wrap="square" lIns="0" tIns="0" rIns="0" bIns="0" rtlCol="0" anchor="b" anchorCtr="0">
            <a:normAutofit fontScale="90000"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kumimoji="0" lang="zh-CN" altLang="en-US" sz="5500" b="1" i="0" u="none" strike="noStrike" kern="1200" cap="none" spc="500" normalizeH="0" baseline="0" noProof="0">
                <a:ln>
                  <a:noFill/>
                </a:ln>
                <a:solidFill>
                  <a:schemeClr val="dk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  <a:endParaRPr>
              <a:sym typeface="+mn-ea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任意多边形 5"/>
          <p:cNvSpPr/>
          <p:nvPr>
            <p:custDataLst>
              <p:tags r:id="rId2"/>
            </p:custDataLst>
          </p:nvPr>
        </p:nvSpPr>
        <p:spPr bwMode="auto">
          <a:xfrm>
            <a:off x="-89803" y="-89803"/>
            <a:ext cx="720090" cy="720090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DB6283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p>
            <a:pPr algn="ctr"/>
            <a:endParaRPr lang="zh-CN" altLang="en-US" sz="2000">
              <a:solidFill>
                <a:srgbClr val="00183C"/>
              </a:solidFill>
              <a:latin typeface="Calibri" panose="020F0502020204030204" charset="0"/>
              <a:ea typeface="宋体" panose="02010600030101010101" pitchFamily="2" charset="-122"/>
            </a:endParaRPr>
          </a:p>
        </p:txBody>
      </p:sp>
      <p:grpSp>
        <p:nvGrpSpPr>
          <p:cNvPr id="15" name="组合 14"/>
          <p:cNvGrpSpPr/>
          <p:nvPr>
            <p:custDataLst>
              <p:tags r:id="rId3"/>
            </p:custDataLst>
          </p:nvPr>
        </p:nvGrpSpPr>
        <p:grpSpPr>
          <a:xfrm>
            <a:off x="11432998" y="6047846"/>
            <a:ext cx="720090" cy="720090"/>
            <a:chOff x="3222" y="4777"/>
            <a:chExt cx="1323" cy="1378"/>
          </a:xfrm>
        </p:grpSpPr>
        <p:sp>
          <p:nvSpPr>
            <p:cNvPr id="8" name="直接连接符 16"/>
            <p:cNvSpPr>
              <a:spLocks noChangeShapeType="1"/>
            </p:cNvSpPr>
            <p:nvPr>
              <p:custDataLst>
                <p:tags r:id="rId4"/>
              </p:custDataLst>
            </p:nvPr>
          </p:nvSpPr>
          <p:spPr bwMode="auto">
            <a:xfrm flipH="1">
              <a:off x="3935" y="4777"/>
              <a:ext cx="610" cy="1379"/>
            </a:xfrm>
            <a:prstGeom prst="line">
              <a:avLst/>
            </a:prstGeom>
            <a:noFill/>
            <a:ln w="7938" cap="flat">
              <a:solidFill>
                <a:schemeClr val="lt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任意多边形 5"/>
            <p:cNvSpPr/>
            <p:nvPr>
              <p:custDataLst>
                <p:tags r:id="rId5"/>
              </p:custDataLst>
            </p:nvPr>
          </p:nvSpPr>
          <p:spPr bwMode="auto">
            <a:xfrm flipH="1" flipV="1">
              <a:off x="3222" y="4777"/>
              <a:ext cx="1136" cy="1379"/>
            </a:xfrm>
            <a:custGeom>
              <a:avLst/>
              <a:gdLst>
                <a:gd name="T0" fmla="*/ 1462 w 2332"/>
                <a:gd name="T1" fmla="*/ 0 h 3907"/>
                <a:gd name="T2" fmla="*/ 2332 w 2332"/>
                <a:gd name="T3" fmla="*/ 0 h 3907"/>
                <a:gd name="T4" fmla="*/ 2332 w 2332"/>
                <a:gd name="T5" fmla="*/ 3907 h 3907"/>
                <a:gd name="T6" fmla="*/ 0 w 2332"/>
                <a:gd name="T7" fmla="*/ 2595 h 3907"/>
                <a:gd name="T8" fmla="*/ 1462 w 2332"/>
                <a:gd name="T9" fmla="*/ 0 h 3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6" h="1379">
                  <a:moveTo>
                    <a:pt x="601" y="0"/>
                  </a:moveTo>
                  <a:lnTo>
                    <a:pt x="1136" y="0"/>
                  </a:lnTo>
                  <a:lnTo>
                    <a:pt x="1136" y="1379"/>
                  </a:lnTo>
                  <a:lnTo>
                    <a:pt x="0" y="1379"/>
                  </a:lnTo>
                  <a:lnTo>
                    <a:pt x="601" y="0"/>
                  </a:lnTo>
                  <a:close/>
                </a:path>
              </a:pathLst>
            </a:custGeom>
            <a:solidFill>
              <a:srgbClr val="DB6283"/>
            </a:solidFill>
            <a:ln w="28575">
              <a:noFill/>
            </a:ln>
            <a:effectLst>
              <a:outerShdw blurRad="254000" dist="1270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anchor="ctr">
              <a:noAutofit/>
            </a:bodyPr>
            <a:p>
              <a:pPr algn="ctr"/>
              <a:endParaRPr lang="zh-CN" altLang="en-US" sz="2000">
                <a:solidFill>
                  <a:srgbClr val="00183C"/>
                </a:solidFill>
                <a:latin typeface="Calibri" panose="020F0502020204030204" charset="0"/>
                <a:ea typeface="宋体" panose="02010600030101010101" pitchFamily="2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38877" y="952508"/>
            <a:ext cx="5283242" cy="5388907"/>
          </a:xfrm>
        </p:spPr>
        <p:txBody>
          <a:bodyPr lIns="90170" tIns="46990" rIns="90170" bIns="46990">
            <a:normAutofit/>
          </a:bodyPr>
          <a:lstStyle>
            <a:lvl1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任意多边形 5"/>
          <p:cNvSpPr/>
          <p:nvPr>
            <p:custDataLst>
              <p:tags r:id="rId2"/>
            </p:custDataLst>
          </p:nvPr>
        </p:nvSpPr>
        <p:spPr bwMode="auto">
          <a:xfrm>
            <a:off x="-89803" y="-89803"/>
            <a:ext cx="720090" cy="720090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DB6283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p>
            <a:pPr algn="ctr"/>
            <a:endParaRPr lang="zh-CN" altLang="en-US" sz="2000">
              <a:solidFill>
                <a:srgbClr val="00183C"/>
              </a:solidFill>
              <a:latin typeface="Calibri" panose="020F0502020204030204" charset="0"/>
              <a:ea typeface="宋体" panose="02010600030101010101" pitchFamily="2" charset="-122"/>
            </a:endParaRPr>
          </a:p>
        </p:txBody>
      </p:sp>
      <p:grpSp>
        <p:nvGrpSpPr>
          <p:cNvPr id="15" name="组合 14"/>
          <p:cNvGrpSpPr/>
          <p:nvPr>
            <p:custDataLst>
              <p:tags r:id="rId3"/>
            </p:custDataLst>
          </p:nvPr>
        </p:nvGrpSpPr>
        <p:grpSpPr>
          <a:xfrm>
            <a:off x="11432998" y="6047846"/>
            <a:ext cx="720090" cy="720090"/>
            <a:chOff x="3222" y="4777"/>
            <a:chExt cx="1323" cy="1378"/>
          </a:xfrm>
        </p:grpSpPr>
        <p:sp>
          <p:nvSpPr>
            <p:cNvPr id="10" name="直接连接符 16"/>
            <p:cNvSpPr>
              <a:spLocks noChangeShapeType="1"/>
            </p:cNvSpPr>
            <p:nvPr>
              <p:custDataLst>
                <p:tags r:id="rId4"/>
              </p:custDataLst>
            </p:nvPr>
          </p:nvSpPr>
          <p:spPr bwMode="auto">
            <a:xfrm flipH="1">
              <a:off x="3935" y="4777"/>
              <a:ext cx="610" cy="1379"/>
            </a:xfrm>
            <a:prstGeom prst="line">
              <a:avLst/>
            </a:prstGeom>
            <a:noFill/>
            <a:ln w="7938" cap="flat">
              <a:solidFill>
                <a:schemeClr val="lt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任意多边形 5"/>
            <p:cNvSpPr/>
            <p:nvPr>
              <p:custDataLst>
                <p:tags r:id="rId5"/>
              </p:custDataLst>
            </p:nvPr>
          </p:nvSpPr>
          <p:spPr bwMode="auto">
            <a:xfrm flipH="1" flipV="1">
              <a:off x="3222" y="4777"/>
              <a:ext cx="1136" cy="1379"/>
            </a:xfrm>
            <a:custGeom>
              <a:avLst/>
              <a:gdLst>
                <a:gd name="T0" fmla="*/ 1462 w 2332"/>
                <a:gd name="T1" fmla="*/ 0 h 3907"/>
                <a:gd name="T2" fmla="*/ 2332 w 2332"/>
                <a:gd name="T3" fmla="*/ 0 h 3907"/>
                <a:gd name="T4" fmla="*/ 2332 w 2332"/>
                <a:gd name="T5" fmla="*/ 3907 h 3907"/>
                <a:gd name="T6" fmla="*/ 0 w 2332"/>
                <a:gd name="T7" fmla="*/ 2595 h 3907"/>
                <a:gd name="T8" fmla="*/ 1462 w 2332"/>
                <a:gd name="T9" fmla="*/ 0 h 3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6" h="1379">
                  <a:moveTo>
                    <a:pt x="601" y="0"/>
                  </a:moveTo>
                  <a:lnTo>
                    <a:pt x="1136" y="0"/>
                  </a:lnTo>
                  <a:lnTo>
                    <a:pt x="1136" y="1379"/>
                  </a:lnTo>
                  <a:lnTo>
                    <a:pt x="0" y="1379"/>
                  </a:lnTo>
                  <a:lnTo>
                    <a:pt x="601" y="0"/>
                  </a:lnTo>
                  <a:close/>
                </a:path>
              </a:pathLst>
            </a:custGeom>
            <a:solidFill>
              <a:srgbClr val="DB6283"/>
            </a:solidFill>
            <a:ln w="28575">
              <a:noFill/>
            </a:ln>
            <a:effectLst>
              <a:outerShdw blurRad="254000" dist="1270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anchor="ctr">
              <a:noAutofit/>
            </a:bodyPr>
            <a:p>
              <a:pPr algn="ctr"/>
              <a:endParaRPr lang="zh-CN" altLang="en-US" sz="2000">
                <a:solidFill>
                  <a:srgbClr val="00183C"/>
                </a:solidFill>
                <a:latin typeface="Calibri" panose="020F0502020204030204" charset="0"/>
                <a:ea typeface="宋体" panose="02010600030101010101" pitchFamily="2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669930" y="952508"/>
            <a:ext cx="5283242" cy="381003"/>
          </a:xfrm>
        </p:spPr>
        <p:txBody>
          <a:bodyPr lIns="90170" tIns="46990" rIns="90170" bIns="46990" anchor="ctr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69925" y="1406525"/>
            <a:ext cx="5283200" cy="4934752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235750" y="952508"/>
            <a:ext cx="5283242" cy="381003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35750" y="1406525"/>
            <a:ext cx="5283242" cy="4934752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形 1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0317" y="1357989"/>
            <a:ext cx="4389120" cy="4015022"/>
          </a:xfrm>
          <a:prstGeom prst="rect">
            <a:avLst/>
          </a:prstGeom>
          <a:effectLst>
            <a:outerShdw blurRad="152400" dist="63500" dir="5400000" algn="t" rotWithShape="0">
              <a:prstClr val="black">
                <a:alpha val="30000"/>
              </a:prstClr>
            </a:outerShdw>
          </a:effectLst>
        </p:spPr>
      </p:pic>
      <p:sp>
        <p:nvSpPr>
          <p:cNvPr id="14" name="任意多边形 5"/>
          <p:cNvSpPr/>
          <p:nvPr>
            <p:custDataLst>
              <p:tags r:id="rId5"/>
            </p:custDataLst>
          </p:nvPr>
        </p:nvSpPr>
        <p:spPr bwMode="auto">
          <a:xfrm>
            <a:off x="11382107" y="-89803"/>
            <a:ext cx="720090" cy="720090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DB6283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p>
            <a:pPr algn="ctr"/>
            <a:endParaRPr lang="zh-CN" altLang="en-US" sz="2000">
              <a:solidFill>
                <a:srgbClr val="00183C"/>
              </a:solidFill>
              <a:latin typeface="Calibri" panose="020F0502020204030204" charset="0"/>
              <a:ea typeface="宋体" panose="02010600030101010101" pitchFamily="2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任意多边形 5"/>
          <p:cNvSpPr/>
          <p:nvPr>
            <p:custDataLst>
              <p:tags r:id="rId2"/>
            </p:custDataLst>
          </p:nvPr>
        </p:nvSpPr>
        <p:spPr bwMode="auto">
          <a:xfrm>
            <a:off x="-89803" y="-89803"/>
            <a:ext cx="720090" cy="720090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DB6283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p>
            <a:pPr algn="ctr"/>
            <a:endParaRPr lang="zh-CN" altLang="en-US" sz="2000">
              <a:solidFill>
                <a:srgbClr val="00183C"/>
              </a:solidFill>
              <a:latin typeface="Calibri" panose="020F0502020204030204" charset="0"/>
              <a:ea typeface="宋体" panose="02010600030101010101" pitchFamily="2" charset="-122"/>
            </a:endParaRPr>
          </a:p>
        </p:txBody>
      </p:sp>
      <p:grpSp>
        <p:nvGrpSpPr>
          <p:cNvPr id="15" name="组合 14"/>
          <p:cNvGrpSpPr/>
          <p:nvPr>
            <p:custDataLst>
              <p:tags r:id="rId3"/>
            </p:custDataLst>
          </p:nvPr>
        </p:nvGrpSpPr>
        <p:grpSpPr>
          <a:xfrm>
            <a:off x="11432998" y="6047846"/>
            <a:ext cx="720090" cy="720090"/>
            <a:chOff x="3222" y="4777"/>
            <a:chExt cx="1323" cy="1378"/>
          </a:xfrm>
        </p:grpSpPr>
        <p:sp>
          <p:nvSpPr>
            <p:cNvPr id="8" name="直接连接符 16"/>
            <p:cNvSpPr>
              <a:spLocks noChangeShapeType="1"/>
            </p:cNvSpPr>
            <p:nvPr>
              <p:custDataLst>
                <p:tags r:id="rId4"/>
              </p:custDataLst>
            </p:nvPr>
          </p:nvSpPr>
          <p:spPr bwMode="auto">
            <a:xfrm flipH="1">
              <a:off x="3935" y="4777"/>
              <a:ext cx="610" cy="1379"/>
            </a:xfrm>
            <a:prstGeom prst="line">
              <a:avLst/>
            </a:prstGeom>
            <a:noFill/>
            <a:ln w="7938" cap="flat">
              <a:solidFill>
                <a:schemeClr val="lt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任意多边形 5"/>
            <p:cNvSpPr/>
            <p:nvPr>
              <p:custDataLst>
                <p:tags r:id="rId5"/>
              </p:custDataLst>
            </p:nvPr>
          </p:nvSpPr>
          <p:spPr bwMode="auto">
            <a:xfrm flipH="1" flipV="1">
              <a:off x="3222" y="4777"/>
              <a:ext cx="1136" cy="1379"/>
            </a:xfrm>
            <a:custGeom>
              <a:avLst/>
              <a:gdLst>
                <a:gd name="T0" fmla="*/ 1462 w 2332"/>
                <a:gd name="T1" fmla="*/ 0 h 3907"/>
                <a:gd name="T2" fmla="*/ 2332 w 2332"/>
                <a:gd name="T3" fmla="*/ 0 h 3907"/>
                <a:gd name="T4" fmla="*/ 2332 w 2332"/>
                <a:gd name="T5" fmla="*/ 3907 h 3907"/>
                <a:gd name="T6" fmla="*/ 0 w 2332"/>
                <a:gd name="T7" fmla="*/ 2595 h 3907"/>
                <a:gd name="T8" fmla="*/ 1462 w 2332"/>
                <a:gd name="T9" fmla="*/ 0 h 3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6" h="1379">
                  <a:moveTo>
                    <a:pt x="601" y="0"/>
                  </a:moveTo>
                  <a:lnTo>
                    <a:pt x="1136" y="0"/>
                  </a:lnTo>
                  <a:lnTo>
                    <a:pt x="1136" y="1379"/>
                  </a:lnTo>
                  <a:lnTo>
                    <a:pt x="0" y="1379"/>
                  </a:lnTo>
                  <a:lnTo>
                    <a:pt x="601" y="0"/>
                  </a:lnTo>
                  <a:close/>
                </a:path>
              </a:pathLst>
            </a:custGeom>
            <a:solidFill>
              <a:srgbClr val="DB6283"/>
            </a:solidFill>
            <a:ln w="28575">
              <a:noFill/>
            </a:ln>
            <a:effectLst>
              <a:outerShdw blurRad="254000" dist="1270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anchor="ctr">
              <a:noAutofit/>
            </a:bodyPr>
            <a:p>
              <a:pPr algn="ctr"/>
              <a:endParaRPr lang="zh-CN" altLang="en-US" sz="2000">
                <a:solidFill>
                  <a:srgbClr val="00183C"/>
                </a:solidFill>
                <a:latin typeface="Calibri" panose="020F0502020204030204" charset="0"/>
                <a:ea typeface="宋体" panose="02010600030101010101" pitchFamily="2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30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38925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任意多边形 5"/>
          <p:cNvSpPr/>
          <p:nvPr>
            <p:custDataLst>
              <p:tags r:id="rId2"/>
            </p:custDataLst>
          </p:nvPr>
        </p:nvSpPr>
        <p:spPr bwMode="auto">
          <a:xfrm>
            <a:off x="-89803" y="-89803"/>
            <a:ext cx="720090" cy="720090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DB6283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p>
            <a:pPr algn="ctr"/>
            <a:endParaRPr lang="zh-CN" altLang="en-US" sz="2000">
              <a:solidFill>
                <a:srgbClr val="00183C"/>
              </a:solidFill>
              <a:latin typeface="Calibri" panose="020F0502020204030204" charset="0"/>
              <a:ea typeface="宋体" panose="02010600030101010101" pitchFamily="2" charset="-122"/>
            </a:endParaRPr>
          </a:p>
        </p:txBody>
      </p:sp>
      <p:grpSp>
        <p:nvGrpSpPr>
          <p:cNvPr id="15" name="组合 14"/>
          <p:cNvGrpSpPr/>
          <p:nvPr>
            <p:custDataLst>
              <p:tags r:id="rId3"/>
            </p:custDataLst>
          </p:nvPr>
        </p:nvGrpSpPr>
        <p:grpSpPr>
          <a:xfrm>
            <a:off x="11432998" y="6047846"/>
            <a:ext cx="720090" cy="720090"/>
            <a:chOff x="3222" y="4777"/>
            <a:chExt cx="1323" cy="1378"/>
          </a:xfrm>
        </p:grpSpPr>
        <p:sp>
          <p:nvSpPr>
            <p:cNvPr id="7" name="直接连接符 16"/>
            <p:cNvSpPr>
              <a:spLocks noChangeShapeType="1"/>
            </p:cNvSpPr>
            <p:nvPr>
              <p:custDataLst>
                <p:tags r:id="rId4"/>
              </p:custDataLst>
            </p:nvPr>
          </p:nvSpPr>
          <p:spPr bwMode="auto">
            <a:xfrm flipH="1">
              <a:off x="3935" y="4777"/>
              <a:ext cx="610" cy="1379"/>
            </a:xfrm>
            <a:prstGeom prst="line">
              <a:avLst/>
            </a:prstGeom>
            <a:noFill/>
            <a:ln w="7938" cap="flat">
              <a:solidFill>
                <a:schemeClr val="lt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任意多边形 5"/>
            <p:cNvSpPr/>
            <p:nvPr>
              <p:custDataLst>
                <p:tags r:id="rId5"/>
              </p:custDataLst>
            </p:nvPr>
          </p:nvSpPr>
          <p:spPr bwMode="auto">
            <a:xfrm flipH="1" flipV="1">
              <a:off x="3222" y="4777"/>
              <a:ext cx="1136" cy="1379"/>
            </a:xfrm>
            <a:custGeom>
              <a:avLst/>
              <a:gdLst>
                <a:gd name="T0" fmla="*/ 1462 w 2332"/>
                <a:gd name="T1" fmla="*/ 0 h 3907"/>
                <a:gd name="T2" fmla="*/ 2332 w 2332"/>
                <a:gd name="T3" fmla="*/ 0 h 3907"/>
                <a:gd name="T4" fmla="*/ 2332 w 2332"/>
                <a:gd name="T5" fmla="*/ 3907 h 3907"/>
                <a:gd name="T6" fmla="*/ 0 w 2332"/>
                <a:gd name="T7" fmla="*/ 2595 h 3907"/>
                <a:gd name="T8" fmla="*/ 1462 w 2332"/>
                <a:gd name="T9" fmla="*/ 0 h 3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6" h="1379">
                  <a:moveTo>
                    <a:pt x="601" y="0"/>
                  </a:moveTo>
                  <a:lnTo>
                    <a:pt x="1136" y="0"/>
                  </a:lnTo>
                  <a:lnTo>
                    <a:pt x="1136" y="1379"/>
                  </a:lnTo>
                  <a:lnTo>
                    <a:pt x="0" y="1379"/>
                  </a:lnTo>
                  <a:lnTo>
                    <a:pt x="601" y="0"/>
                  </a:lnTo>
                  <a:close/>
                </a:path>
              </a:pathLst>
            </a:custGeom>
            <a:solidFill>
              <a:srgbClr val="DB6283"/>
            </a:solidFill>
            <a:ln w="28575">
              <a:noFill/>
            </a:ln>
            <a:effectLst>
              <a:outerShdw blurRad="254000" dist="1270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anchor="ctr">
              <a:noAutofit/>
            </a:bodyPr>
            <a:p>
              <a:pPr algn="ctr"/>
              <a:endParaRPr lang="zh-CN" altLang="en-US" sz="2000">
                <a:solidFill>
                  <a:srgbClr val="00183C"/>
                </a:solidFill>
                <a:latin typeface="Calibri" panose="020F0502020204030204" charset="0"/>
                <a:ea typeface="宋体" panose="02010600030101010101" pitchFamily="2" charset="-122"/>
              </a:endParaRPr>
            </a:p>
          </p:txBody>
        </p:sp>
      </p:grpSp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0571135" y="952508"/>
            <a:ext cx="950984" cy="5388907"/>
          </a:xfrm>
        </p:spPr>
        <p:txBody>
          <a:bodyPr vert="eaVert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任意多边形 5"/>
          <p:cNvSpPr/>
          <p:nvPr>
            <p:custDataLst>
              <p:tags r:id="rId2"/>
            </p:custDataLst>
          </p:nvPr>
        </p:nvSpPr>
        <p:spPr bwMode="auto">
          <a:xfrm>
            <a:off x="-89803" y="-89803"/>
            <a:ext cx="720090" cy="720090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DB6283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p>
            <a:pPr algn="ctr"/>
            <a:endParaRPr lang="zh-CN" altLang="en-US" sz="2000">
              <a:solidFill>
                <a:srgbClr val="00183C"/>
              </a:solidFill>
              <a:latin typeface="Calibri" panose="020F0502020204030204" charset="0"/>
              <a:ea typeface="宋体" panose="02010600030101010101" pitchFamily="2" charset="-122"/>
            </a:endParaRPr>
          </a:p>
        </p:txBody>
      </p:sp>
      <p:grpSp>
        <p:nvGrpSpPr>
          <p:cNvPr id="15" name="组合 14"/>
          <p:cNvGrpSpPr/>
          <p:nvPr>
            <p:custDataLst>
              <p:tags r:id="rId3"/>
            </p:custDataLst>
          </p:nvPr>
        </p:nvGrpSpPr>
        <p:grpSpPr>
          <a:xfrm>
            <a:off x="11432998" y="6047846"/>
            <a:ext cx="720090" cy="720090"/>
            <a:chOff x="3222" y="4777"/>
            <a:chExt cx="1323" cy="1378"/>
          </a:xfrm>
        </p:grpSpPr>
        <p:sp>
          <p:nvSpPr>
            <p:cNvPr id="2" name="直接连接符 16"/>
            <p:cNvSpPr>
              <a:spLocks noChangeShapeType="1"/>
            </p:cNvSpPr>
            <p:nvPr>
              <p:custDataLst>
                <p:tags r:id="rId4"/>
              </p:custDataLst>
            </p:nvPr>
          </p:nvSpPr>
          <p:spPr bwMode="auto">
            <a:xfrm flipH="1">
              <a:off x="3935" y="4777"/>
              <a:ext cx="610" cy="1379"/>
            </a:xfrm>
            <a:prstGeom prst="line">
              <a:avLst/>
            </a:prstGeom>
            <a:noFill/>
            <a:ln w="7938" cap="flat">
              <a:solidFill>
                <a:schemeClr val="lt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任意多边形 5"/>
            <p:cNvSpPr/>
            <p:nvPr>
              <p:custDataLst>
                <p:tags r:id="rId5"/>
              </p:custDataLst>
            </p:nvPr>
          </p:nvSpPr>
          <p:spPr bwMode="auto">
            <a:xfrm flipH="1" flipV="1">
              <a:off x="3222" y="4777"/>
              <a:ext cx="1136" cy="1379"/>
            </a:xfrm>
            <a:custGeom>
              <a:avLst/>
              <a:gdLst>
                <a:gd name="T0" fmla="*/ 1462 w 2332"/>
                <a:gd name="T1" fmla="*/ 0 h 3907"/>
                <a:gd name="T2" fmla="*/ 2332 w 2332"/>
                <a:gd name="T3" fmla="*/ 0 h 3907"/>
                <a:gd name="T4" fmla="*/ 2332 w 2332"/>
                <a:gd name="T5" fmla="*/ 3907 h 3907"/>
                <a:gd name="T6" fmla="*/ 0 w 2332"/>
                <a:gd name="T7" fmla="*/ 2595 h 3907"/>
                <a:gd name="T8" fmla="*/ 1462 w 2332"/>
                <a:gd name="T9" fmla="*/ 0 h 3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6" h="1379">
                  <a:moveTo>
                    <a:pt x="601" y="0"/>
                  </a:moveTo>
                  <a:lnTo>
                    <a:pt x="1136" y="0"/>
                  </a:lnTo>
                  <a:lnTo>
                    <a:pt x="1136" y="1379"/>
                  </a:lnTo>
                  <a:lnTo>
                    <a:pt x="0" y="1379"/>
                  </a:lnTo>
                  <a:lnTo>
                    <a:pt x="601" y="0"/>
                  </a:lnTo>
                  <a:close/>
                </a:path>
              </a:pathLst>
            </a:custGeom>
            <a:solidFill>
              <a:srgbClr val="DB6283"/>
            </a:solidFill>
            <a:ln w="28575">
              <a:noFill/>
            </a:ln>
            <a:effectLst>
              <a:outerShdw blurRad="254000" dist="1270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anchor="ctr">
              <a:noAutofit/>
            </a:bodyPr>
            <a:p>
              <a:pPr algn="ctr"/>
              <a:endParaRPr lang="zh-CN" altLang="en-US" sz="2000">
                <a:solidFill>
                  <a:srgbClr val="00183C"/>
                </a:solidFill>
                <a:latin typeface="Calibri" panose="020F0502020204030204" charset="0"/>
                <a:ea typeface="宋体" panose="02010600030101010101" pitchFamily="2" charset="-122"/>
              </a:endParaRPr>
            </a:p>
          </p:txBody>
        </p:sp>
      </p:grp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669930" y="952508"/>
            <a:ext cx="10852237" cy="5388907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>
            <p:custDataLst>
              <p:tags r:id="rId2"/>
            </p:custDataLst>
          </p:nvPr>
        </p:nvSpPr>
        <p:spPr>
          <a:xfrm>
            <a:off x="-151960" y="185464"/>
            <a:ext cx="12192000" cy="6657340"/>
          </a:xfrm>
          <a:prstGeom prst="rect">
            <a:avLst/>
          </a:prstGeom>
          <a:solidFill>
            <a:srgbClr val="594F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grpSp>
        <p:nvGrpSpPr>
          <p:cNvPr id="2" name="组合 1"/>
          <p:cNvGrpSpPr/>
          <p:nvPr>
            <p:custDataLst>
              <p:tags r:id="rId3"/>
            </p:custDataLst>
          </p:nvPr>
        </p:nvGrpSpPr>
        <p:grpSpPr>
          <a:xfrm rot="0">
            <a:off x="1392995" y="10839"/>
            <a:ext cx="10646410" cy="6835140"/>
            <a:chOff x="2390" y="-283"/>
            <a:chExt cx="16867" cy="11087"/>
          </a:xfrm>
        </p:grpSpPr>
        <p:sp>
          <p:nvSpPr>
            <p:cNvPr id="8" name="直接连接符 15"/>
            <p:cNvSpPr>
              <a:spLocks noChangeShapeType="1"/>
            </p:cNvSpPr>
            <p:nvPr>
              <p:custDataLst>
                <p:tags r:id="rId4"/>
              </p:custDataLst>
            </p:nvPr>
          </p:nvSpPr>
          <p:spPr bwMode="auto">
            <a:xfrm flipV="1">
              <a:off x="5448" y="0"/>
              <a:ext cx="12049" cy="10804"/>
            </a:xfrm>
            <a:prstGeom prst="line">
              <a:avLst/>
            </a:prstGeom>
            <a:noFill/>
            <a:ln w="7938" cap="flat">
              <a:solidFill>
                <a:schemeClr val="lt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chemeClr val="dk1"/>
                </a:solidFill>
              </a:endParaRPr>
            </a:p>
          </p:txBody>
        </p:sp>
        <p:sp>
          <p:nvSpPr>
            <p:cNvPr id="9" name="直接连接符 16"/>
            <p:cNvSpPr>
              <a:spLocks noChangeShapeType="1"/>
            </p:cNvSpPr>
            <p:nvPr>
              <p:custDataLst>
                <p:tags r:id="rId5"/>
              </p:custDataLst>
            </p:nvPr>
          </p:nvSpPr>
          <p:spPr bwMode="auto">
            <a:xfrm>
              <a:off x="12670" y="-283"/>
              <a:ext cx="6318" cy="11087"/>
            </a:xfrm>
            <a:prstGeom prst="line">
              <a:avLst/>
            </a:prstGeom>
            <a:noFill/>
            <a:ln w="7938" cap="flat">
              <a:solidFill>
                <a:schemeClr val="lt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chemeClr val="dk1"/>
                </a:solidFill>
              </a:endParaRPr>
            </a:p>
          </p:txBody>
        </p:sp>
        <p:sp>
          <p:nvSpPr>
            <p:cNvPr id="10" name="直接连接符 17"/>
            <p:cNvSpPr>
              <a:spLocks noChangeShapeType="1"/>
            </p:cNvSpPr>
            <p:nvPr>
              <p:custDataLst>
                <p:tags r:id="rId6"/>
              </p:custDataLst>
            </p:nvPr>
          </p:nvSpPr>
          <p:spPr bwMode="auto">
            <a:xfrm>
              <a:off x="2390" y="-59"/>
              <a:ext cx="16810" cy="7795"/>
            </a:xfrm>
            <a:prstGeom prst="line">
              <a:avLst/>
            </a:prstGeom>
            <a:noFill/>
            <a:ln w="7938" cap="flat">
              <a:solidFill>
                <a:schemeClr val="lt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chemeClr val="dk1"/>
                </a:solidFill>
              </a:endParaRPr>
            </a:p>
          </p:txBody>
        </p:sp>
        <p:sp>
          <p:nvSpPr>
            <p:cNvPr id="11" name="直接连接符 18"/>
            <p:cNvSpPr>
              <a:spLocks noChangeShapeType="1"/>
            </p:cNvSpPr>
            <p:nvPr>
              <p:custDataLst>
                <p:tags r:id="rId7"/>
              </p:custDataLst>
            </p:nvPr>
          </p:nvSpPr>
          <p:spPr bwMode="auto">
            <a:xfrm flipV="1">
              <a:off x="15350" y="-283"/>
              <a:ext cx="2978" cy="11076"/>
            </a:xfrm>
            <a:prstGeom prst="line">
              <a:avLst/>
            </a:prstGeom>
            <a:noFill/>
            <a:ln w="7938" cap="flat">
              <a:solidFill>
                <a:schemeClr val="lt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chemeClr val="dk1"/>
                </a:solidFill>
              </a:endParaRPr>
            </a:p>
          </p:txBody>
        </p:sp>
        <p:sp>
          <p:nvSpPr>
            <p:cNvPr id="14" name="任意多边形 5"/>
            <p:cNvSpPr/>
            <p:nvPr>
              <p:custDataLst>
                <p:tags r:id="rId8"/>
              </p:custDataLst>
            </p:nvPr>
          </p:nvSpPr>
          <p:spPr bwMode="auto">
            <a:xfrm>
              <a:off x="14649" y="1"/>
              <a:ext cx="4609" cy="7735"/>
            </a:xfrm>
            <a:custGeom>
              <a:avLst/>
              <a:gdLst>
                <a:gd name="T0" fmla="*/ 1462 w 2332"/>
                <a:gd name="T1" fmla="*/ 0 h 3907"/>
                <a:gd name="T2" fmla="*/ 2332 w 2332"/>
                <a:gd name="T3" fmla="*/ 0 h 3907"/>
                <a:gd name="T4" fmla="*/ 2332 w 2332"/>
                <a:gd name="T5" fmla="*/ 3907 h 3907"/>
                <a:gd name="T6" fmla="*/ 0 w 2332"/>
                <a:gd name="T7" fmla="*/ 2595 h 3907"/>
                <a:gd name="T8" fmla="*/ 1462 w 2332"/>
                <a:gd name="T9" fmla="*/ 0 h 3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32" h="3907">
                  <a:moveTo>
                    <a:pt x="1462" y="0"/>
                  </a:moveTo>
                  <a:lnTo>
                    <a:pt x="2332" y="0"/>
                  </a:lnTo>
                  <a:lnTo>
                    <a:pt x="2332" y="3907"/>
                  </a:lnTo>
                  <a:lnTo>
                    <a:pt x="0" y="2595"/>
                  </a:lnTo>
                  <a:lnTo>
                    <a:pt x="1462" y="0"/>
                  </a:lnTo>
                  <a:close/>
                </a:path>
              </a:pathLst>
            </a:custGeom>
            <a:solidFill>
              <a:srgbClr val="DB6283"/>
            </a:solidFill>
            <a:ln w="28575">
              <a:noFill/>
            </a:ln>
            <a:effectLst>
              <a:outerShdw blurRad="254000" dist="127000" dir="2700000" algn="tl" rotWithShape="0">
                <a:prstClr val="black">
                  <a:alpha val="40000"/>
                </a:prstClr>
              </a:outerShdw>
            </a:effectLst>
          </p:spPr>
          <p:txBody>
            <a:bodyPr anchor="ctr"/>
            <a:p>
              <a:pPr algn="ctr"/>
              <a:endParaRPr lang="zh-CN" altLang="en-US" sz="2000">
                <a:solidFill>
                  <a:srgbClr val="00183C"/>
                </a:solidFill>
                <a:latin typeface="Calibri" panose="020F0502020204030204" charset="0"/>
                <a:ea typeface="宋体" panose="02010600030101010101" pitchFamily="2" charset="-122"/>
              </a:endParaRPr>
            </a:p>
          </p:txBody>
        </p:sp>
        <p:sp>
          <p:nvSpPr>
            <p:cNvPr id="12" name="椭圆 19"/>
            <p:cNvSpPr>
              <a:spLocks noChangeArrowheads="1"/>
            </p:cNvSpPr>
            <p:nvPr>
              <p:custDataLst>
                <p:tags r:id="rId9"/>
              </p:custDataLst>
            </p:nvPr>
          </p:nvSpPr>
          <p:spPr bwMode="auto">
            <a:xfrm>
              <a:off x="14339" y="2694"/>
              <a:ext cx="158" cy="158"/>
            </a:xfrm>
            <a:prstGeom prst="ellipse">
              <a:avLst/>
            </a:prstGeom>
            <a:solidFill>
              <a:schemeClr val="lt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chemeClr val="dk1"/>
                </a:solidFill>
              </a:endParaRPr>
            </a:p>
          </p:txBody>
        </p:sp>
        <p:sp>
          <p:nvSpPr>
            <p:cNvPr id="13" name="椭圆 20"/>
            <p:cNvSpPr>
              <a:spLocks noChangeArrowheads="1"/>
            </p:cNvSpPr>
            <p:nvPr>
              <p:custDataLst>
                <p:tags r:id="rId10"/>
              </p:custDataLst>
            </p:nvPr>
          </p:nvSpPr>
          <p:spPr bwMode="auto">
            <a:xfrm>
              <a:off x="16434" y="6379"/>
              <a:ext cx="158" cy="158"/>
            </a:xfrm>
            <a:prstGeom prst="ellipse">
              <a:avLst/>
            </a:prstGeom>
            <a:solidFill>
              <a:schemeClr val="lt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chemeClr val="dk1"/>
                </a:solidFill>
              </a:endParaRPr>
            </a:p>
          </p:txBody>
        </p:sp>
      </p:grp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文本占位符 4"/>
          <p:cNvSpPr/>
          <p:nvPr>
            <p:ph type="body" idx="1" hasCustomPrompt="1"/>
            <p:custDataLst>
              <p:tags r:id="rId11"/>
            </p:custDataLst>
          </p:nvPr>
        </p:nvSpPr>
        <p:spPr>
          <a:xfrm>
            <a:off x="762641" y="2463322"/>
            <a:ext cx="4825403" cy="640394"/>
          </a:xfrm>
        </p:spPr>
        <p:txBody>
          <a:bodyPr vert="horz" wrap="square" lIns="0" tIns="0" rIns="0" bIns="0" rtlCol="0" anchor="b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kumimoji="0" lang="zh-CN" altLang="en-US" sz="2400" b="0" i="0" u="none" strike="noStrike" kern="1200" cap="none" spc="20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单击此处编辑副标题</a:t>
            </a:r>
            <a:endParaRPr>
              <a:sym typeface="+mn-ea"/>
            </a:endParaRPr>
          </a:p>
        </p:txBody>
      </p:sp>
      <p:sp>
        <p:nvSpPr>
          <p:cNvPr id="15" name="标题 5"/>
          <p:cNvSpPr/>
          <p:nvPr>
            <p:ph type="title" hasCustomPrompt="1"/>
            <p:custDataLst>
              <p:tags r:id="rId12"/>
            </p:custDataLst>
          </p:nvPr>
        </p:nvSpPr>
        <p:spPr>
          <a:xfrm>
            <a:off x="762006" y="3256115"/>
            <a:ext cx="4826038" cy="1138555"/>
          </a:xfrm>
        </p:spPr>
        <p:txBody>
          <a:bodyPr vert="horz" wrap="square" lIns="0" tIns="0" rIns="0" bIns="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kumimoji="0" lang="zh-CN" altLang="en-US" sz="6600" b="1" i="0" u="none" strike="noStrike" kern="1200" cap="none" spc="70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  <a:endParaRPr>
              <a:sym typeface="+mn-ea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任意多边形 5"/>
          <p:cNvSpPr/>
          <p:nvPr>
            <p:custDataLst>
              <p:tags r:id="rId2"/>
            </p:custDataLst>
          </p:nvPr>
        </p:nvSpPr>
        <p:spPr bwMode="auto">
          <a:xfrm>
            <a:off x="-89803" y="-89803"/>
            <a:ext cx="720090" cy="720090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DB6283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p>
            <a:pPr algn="ctr"/>
            <a:endParaRPr lang="zh-CN" altLang="en-US" sz="2000">
              <a:solidFill>
                <a:srgbClr val="00183C"/>
              </a:solidFill>
              <a:latin typeface="Calibri" panose="020F0502020204030204" charset="0"/>
              <a:ea typeface="宋体" panose="02010600030101010101" pitchFamily="2" charset="-122"/>
            </a:endParaRPr>
          </a:p>
        </p:txBody>
      </p:sp>
      <p:grpSp>
        <p:nvGrpSpPr>
          <p:cNvPr id="15" name="组合 14"/>
          <p:cNvGrpSpPr/>
          <p:nvPr>
            <p:custDataLst>
              <p:tags r:id="rId3"/>
            </p:custDataLst>
          </p:nvPr>
        </p:nvGrpSpPr>
        <p:grpSpPr>
          <a:xfrm>
            <a:off x="11432998" y="6047846"/>
            <a:ext cx="720090" cy="720090"/>
            <a:chOff x="3222" y="4777"/>
            <a:chExt cx="1323" cy="1378"/>
          </a:xfrm>
        </p:grpSpPr>
        <p:sp>
          <p:nvSpPr>
            <p:cNvPr id="7" name="直接连接符 16"/>
            <p:cNvSpPr>
              <a:spLocks noChangeShapeType="1"/>
            </p:cNvSpPr>
            <p:nvPr>
              <p:custDataLst>
                <p:tags r:id="rId4"/>
              </p:custDataLst>
            </p:nvPr>
          </p:nvSpPr>
          <p:spPr bwMode="auto">
            <a:xfrm flipH="1">
              <a:off x="3935" y="4777"/>
              <a:ext cx="610" cy="1379"/>
            </a:xfrm>
            <a:prstGeom prst="line">
              <a:avLst/>
            </a:prstGeom>
            <a:noFill/>
            <a:ln w="7938" cap="flat">
              <a:solidFill>
                <a:schemeClr val="lt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任意多边形 5"/>
            <p:cNvSpPr/>
            <p:nvPr>
              <p:custDataLst>
                <p:tags r:id="rId5"/>
              </p:custDataLst>
            </p:nvPr>
          </p:nvSpPr>
          <p:spPr bwMode="auto">
            <a:xfrm flipH="1" flipV="1">
              <a:off x="3222" y="4777"/>
              <a:ext cx="1136" cy="1379"/>
            </a:xfrm>
            <a:custGeom>
              <a:avLst/>
              <a:gdLst>
                <a:gd name="T0" fmla="*/ 1462 w 2332"/>
                <a:gd name="T1" fmla="*/ 0 h 3907"/>
                <a:gd name="T2" fmla="*/ 2332 w 2332"/>
                <a:gd name="T3" fmla="*/ 0 h 3907"/>
                <a:gd name="T4" fmla="*/ 2332 w 2332"/>
                <a:gd name="T5" fmla="*/ 3907 h 3907"/>
                <a:gd name="T6" fmla="*/ 0 w 2332"/>
                <a:gd name="T7" fmla="*/ 2595 h 3907"/>
                <a:gd name="T8" fmla="*/ 1462 w 2332"/>
                <a:gd name="T9" fmla="*/ 0 h 3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6" h="1379">
                  <a:moveTo>
                    <a:pt x="601" y="0"/>
                  </a:moveTo>
                  <a:lnTo>
                    <a:pt x="1136" y="0"/>
                  </a:lnTo>
                  <a:lnTo>
                    <a:pt x="1136" y="1379"/>
                  </a:lnTo>
                  <a:lnTo>
                    <a:pt x="0" y="1379"/>
                  </a:lnTo>
                  <a:lnTo>
                    <a:pt x="601" y="0"/>
                  </a:lnTo>
                  <a:close/>
                </a:path>
              </a:pathLst>
            </a:custGeom>
            <a:solidFill>
              <a:srgbClr val="DB6283"/>
            </a:solidFill>
            <a:ln w="28575">
              <a:noFill/>
            </a:ln>
            <a:effectLst>
              <a:outerShdw blurRad="254000" dist="1270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anchor="ctr">
              <a:noAutofit/>
            </a:bodyPr>
            <a:p>
              <a:pPr algn="ctr"/>
              <a:endParaRPr lang="zh-CN" altLang="en-US" sz="2000">
                <a:solidFill>
                  <a:srgbClr val="00183C"/>
                </a:solidFill>
                <a:latin typeface="Calibri" panose="020F0502020204030204" charset="0"/>
                <a:ea typeface="宋体" panose="02010600030101010101" pitchFamily="2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>
            <p:custDataLst>
              <p:tags r:id="rId2"/>
            </p:custDataLst>
          </p:nvPr>
        </p:nvSpPr>
        <p:spPr>
          <a:xfrm>
            <a:off x="294600" y="302400"/>
            <a:ext cx="11602796" cy="625318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4" name="任意多边形 5"/>
          <p:cNvSpPr/>
          <p:nvPr>
            <p:custDataLst>
              <p:tags r:id="rId3"/>
            </p:custDataLst>
          </p:nvPr>
        </p:nvSpPr>
        <p:spPr bwMode="auto">
          <a:xfrm>
            <a:off x="-89803" y="-89803"/>
            <a:ext cx="720090" cy="720090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DB6283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p>
            <a:pPr algn="ctr"/>
            <a:endParaRPr lang="zh-CN" altLang="en-US" sz="2000">
              <a:solidFill>
                <a:srgbClr val="00183C"/>
              </a:solidFill>
              <a:latin typeface="Calibri" panose="020F0502020204030204" charset="0"/>
              <a:ea typeface="宋体" panose="02010600030101010101" pitchFamily="2" charset="-122"/>
            </a:endParaRPr>
          </a:p>
        </p:txBody>
      </p:sp>
      <p:grpSp>
        <p:nvGrpSpPr>
          <p:cNvPr id="15" name="组合 14"/>
          <p:cNvGrpSpPr/>
          <p:nvPr>
            <p:custDataLst>
              <p:tags r:id="rId4"/>
            </p:custDataLst>
          </p:nvPr>
        </p:nvGrpSpPr>
        <p:grpSpPr>
          <a:xfrm>
            <a:off x="11432998" y="6047846"/>
            <a:ext cx="720090" cy="720090"/>
            <a:chOff x="3222" y="4777"/>
            <a:chExt cx="1323" cy="1378"/>
          </a:xfrm>
        </p:grpSpPr>
        <p:sp>
          <p:nvSpPr>
            <p:cNvPr id="6" name="直接连接符 16"/>
            <p:cNvSpPr>
              <a:spLocks noChangeShapeType="1"/>
            </p:cNvSpPr>
            <p:nvPr>
              <p:custDataLst>
                <p:tags r:id="rId5"/>
              </p:custDataLst>
            </p:nvPr>
          </p:nvSpPr>
          <p:spPr bwMode="auto">
            <a:xfrm flipH="1">
              <a:off x="3935" y="4777"/>
              <a:ext cx="610" cy="1379"/>
            </a:xfrm>
            <a:prstGeom prst="line">
              <a:avLst/>
            </a:prstGeom>
            <a:noFill/>
            <a:ln w="7938" cap="flat">
              <a:solidFill>
                <a:schemeClr val="lt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任意多边形 5"/>
            <p:cNvSpPr/>
            <p:nvPr>
              <p:custDataLst>
                <p:tags r:id="rId6"/>
              </p:custDataLst>
            </p:nvPr>
          </p:nvSpPr>
          <p:spPr bwMode="auto">
            <a:xfrm flipH="1" flipV="1">
              <a:off x="3222" y="4777"/>
              <a:ext cx="1136" cy="1379"/>
            </a:xfrm>
            <a:custGeom>
              <a:avLst/>
              <a:gdLst>
                <a:gd name="T0" fmla="*/ 1462 w 2332"/>
                <a:gd name="T1" fmla="*/ 0 h 3907"/>
                <a:gd name="T2" fmla="*/ 2332 w 2332"/>
                <a:gd name="T3" fmla="*/ 0 h 3907"/>
                <a:gd name="T4" fmla="*/ 2332 w 2332"/>
                <a:gd name="T5" fmla="*/ 3907 h 3907"/>
                <a:gd name="T6" fmla="*/ 0 w 2332"/>
                <a:gd name="T7" fmla="*/ 2595 h 3907"/>
                <a:gd name="T8" fmla="*/ 1462 w 2332"/>
                <a:gd name="T9" fmla="*/ 0 h 3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6" h="1379">
                  <a:moveTo>
                    <a:pt x="601" y="0"/>
                  </a:moveTo>
                  <a:lnTo>
                    <a:pt x="1136" y="0"/>
                  </a:lnTo>
                  <a:lnTo>
                    <a:pt x="1136" y="1379"/>
                  </a:lnTo>
                  <a:lnTo>
                    <a:pt x="0" y="1379"/>
                  </a:lnTo>
                  <a:lnTo>
                    <a:pt x="601" y="0"/>
                  </a:lnTo>
                  <a:close/>
                </a:path>
              </a:pathLst>
            </a:custGeom>
            <a:solidFill>
              <a:srgbClr val="DB6283"/>
            </a:solidFill>
            <a:ln w="28575">
              <a:noFill/>
            </a:ln>
            <a:effectLst>
              <a:outerShdw blurRad="254000" dist="1270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anchor="ctr">
              <a:noAutofit/>
            </a:bodyPr>
            <a:p>
              <a:pPr algn="ctr"/>
              <a:endParaRPr lang="zh-CN" altLang="en-US" sz="2000">
                <a:solidFill>
                  <a:srgbClr val="00183C"/>
                </a:solidFill>
                <a:latin typeface="Calibri" panose="020F0502020204030204" charset="0"/>
                <a:ea typeface="宋体" panose="02010600030101010101" pitchFamily="2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1281600" y="1249200"/>
            <a:ext cx="9626400" cy="723600"/>
          </a:xfrm>
        </p:spPr>
        <p:txBody>
          <a:bodyPr anchor="ctr"/>
          <a:lstStyle>
            <a:lvl1pPr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8"/>
            </p:custDataLst>
          </p:nvPr>
        </p:nvSpPr>
        <p:spPr>
          <a:xfrm>
            <a:off x="1281113" y="2163600"/>
            <a:ext cx="9626600" cy="3445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>
            <p:custDataLst>
              <p:tags r:id="rId2"/>
            </p:custDataLst>
          </p:nvPr>
        </p:nvSpPr>
        <p:spPr>
          <a:xfrm>
            <a:off x="0" y="-10800"/>
            <a:ext cx="4827588" cy="686879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4" name="任意多边形 5"/>
          <p:cNvSpPr/>
          <p:nvPr>
            <p:custDataLst>
              <p:tags r:id="rId3"/>
            </p:custDataLst>
          </p:nvPr>
        </p:nvSpPr>
        <p:spPr bwMode="auto">
          <a:xfrm>
            <a:off x="11382107" y="-89803"/>
            <a:ext cx="720090" cy="720090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DB6283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p>
            <a:pPr algn="ctr"/>
            <a:endParaRPr lang="zh-CN" altLang="en-US" sz="2000">
              <a:solidFill>
                <a:srgbClr val="00183C"/>
              </a:solidFill>
              <a:latin typeface="Calibri" panose="020F0502020204030204" charset="0"/>
              <a:ea typeface="宋体" panose="02010600030101010101" pitchFamily="2" charset="-122"/>
            </a:endParaRPr>
          </a:p>
        </p:txBody>
      </p:sp>
      <p:grpSp>
        <p:nvGrpSpPr>
          <p:cNvPr id="15" name="组合 14"/>
          <p:cNvGrpSpPr/>
          <p:nvPr>
            <p:custDataLst>
              <p:tags r:id="rId4"/>
            </p:custDataLst>
          </p:nvPr>
        </p:nvGrpSpPr>
        <p:grpSpPr>
          <a:xfrm>
            <a:off x="-38912" y="6047846"/>
            <a:ext cx="720090" cy="720090"/>
            <a:chOff x="3222" y="4777"/>
            <a:chExt cx="1323" cy="1378"/>
          </a:xfrm>
        </p:grpSpPr>
        <p:sp>
          <p:nvSpPr>
            <p:cNvPr id="6" name="直接连接符 16"/>
            <p:cNvSpPr>
              <a:spLocks noChangeShapeType="1"/>
            </p:cNvSpPr>
            <p:nvPr>
              <p:custDataLst>
                <p:tags r:id="rId5"/>
              </p:custDataLst>
            </p:nvPr>
          </p:nvSpPr>
          <p:spPr bwMode="auto">
            <a:xfrm flipH="1">
              <a:off x="3935" y="4777"/>
              <a:ext cx="610" cy="1379"/>
            </a:xfrm>
            <a:prstGeom prst="line">
              <a:avLst/>
            </a:prstGeom>
            <a:noFill/>
            <a:ln w="7938" cap="flat">
              <a:solidFill>
                <a:schemeClr val="lt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任意多边形 5"/>
            <p:cNvSpPr/>
            <p:nvPr>
              <p:custDataLst>
                <p:tags r:id="rId6"/>
              </p:custDataLst>
            </p:nvPr>
          </p:nvSpPr>
          <p:spPr bwMode="auto">
            <a:xfrm flipH="1" flipV="1">
              <a:off x="3222" y="4777"/>
              <a:ext cx="1136" cy="1379"/>
            </a:xfrm>
            <a:custGeom>
              <a:avLst/>
              <a:gdLst>
                <a:gd name="T0" fmla="*/ 1462 w 2332"/>
                <a:gd name="T1" fmla="*/ 0 h 3907"/>
                <a:gd name="T2" fmla="*/ 2332 w 2332"/>
                <a:gd name="T3" fmla="*/ 0 h 3907"/>
                <a:gd name="T4" fmla="*/ 2332 w 2332"/>
                <a:gd name="T5" fmla="*/ 3907 h 3907"/>
                <a:gd name="T6" fmla="*/ 0 w 2332"/>
                <a:gd name="T7" fmla="*/ 2595 h 3907"/>
                <a:gd name="T8" fmla="*/ 1462 w 2332"/>
                <a:gd name="T9" fmla="*/ 0 h 3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6" h="1379">
                  <a:moveTo>
                    <a:pt x="601" y="0"/>
                  </a:moveTo>
                  <a:lnTo>
                    <a:pt x="1136" y="0"/>
                  </a:lnTo>
                  <a:lnTo>
                    <a:pt x="1136" y="1379"/>
                  </a:lnTo>
                  <a:lnTo>
                    <a:pt x="0" y="1379"/>
                  </a:lnTo>
                  <a:lnTo>
                    <a:pt x="601" y="0"/>
                  </a:lnTo>
                  <a:close/>
                </a:path>
              </a:pathLst>
            </a:custGeom>
            <a:solidFill>
              <a:srgbClr val="DB6283"/>
            </a:solidFill>
            <a:ln w="28575">
              <a:noFill/>
            </a:ln>
            <a:effectLst>
              <a:outerShdw blurRad="254000" dist="1270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anchor="ctr">
              <a:noAutofit/>
            </a:bodyPr>
            <a:p>
              <a:pPr algn="ctr"/>
              <a:endParaRPr lang="zh-CN" altLang="en-US" sz="2000">
                <a:solidFill>
                  <a:srgbClr val="00183C"/>
                </a:solidFill>
                <a:latin typeface="Calibri" panose="020F0502020204030204" charset="0"/>
                <a:ea typeface="宋体" panose="02010600030101010101" pitchFamily="2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583200" y="770400"/>
            <a:ext cx="3960000" cy="882000"/>
          </a:xfrm>
        </p:spPr>
        <p:txBody>
          <a:bodyPr anchor="ctr" anchorCtr="0"/>
          <a:lstStyle>
            <a:lvl1pPr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1"/>
            </p:custDataLst>
          </p:nvPr>
        </p:nvSpPr>
        <p:spPr>
          <a:xfrm>
            <a:off x="586800" y="1764000"/>
            <a:ext cx="3956400" cy="4093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2"/>
            </p:custDataLst>
          </p:nvPr>
        </p:nvSpPr>
        <p:spPr>
          <a:xfrm>
            <a:off x="5101200" y="769938"/>
            <a:ext cx="6480000" cy="5087937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>
            <p:custDataLst>
              <p:tags r:id="rId2"/>
            </p:custDataLst>
          </p:nvPr>
        </p:nvSpPr>
        <p:spPr>
          <a:xfrm>
            <a:off x="0" y="-10800"/>
            <a:ext cx="12189600" cy="266039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4" name="任意多边形 5"/>
          <p:cNvSpPr/>
          <p:nvPr>
            <p:custDataLst>
              <p:tags r:id="rId3"/>
            </p:custDataLst>
          </p:nvPr>
        </p:nvSpPr>
        <p:spPr bwMode="auto">
          <a:xfrm>
            <a:off x="-89803" y="-100603"/>
            <a:ext cx="720090" cy="720090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DB6283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p>
            <a:pPr algn="ctr"/>
            <a:endParaRPr lang="zh-CN" altLang="en-US" sz="2000">
              <a:solidFill>
                <a:srgbClr val="00183C"/>
              </a:solidFill>
              <a:latin typeface="Calibri" panose="020F0502020204030204" charset="0"/>
              <a:ea typeface="宋体" panose="02010600030101010101" pitchFamily="2" charset="-122"/>
            </a:endParaRPr>
          </a:p>
        </p:txBody>
      </p:sp>
      <p:grpSp>
        <p:nvGrpSpPr>
          <p:cNvPr id="15" name="组合 14"/>
          <p:cNvGrpSpPr/>
          <p:nvPr>
            <p:custDataLst>
              <p:tags r:id="rId4"/>
            </p:custDataLst>
          </p:nvPr>
        </p:nvGrpSpPr>
        <p:grpSpPr>
          <a:xfrm>
            <a:off x="11432998" y="6047846"/>
            <a:ext cx="720090" cy="720090"/>
            <a:chOff x="3222" y="4777"/>
            <a:chExt cx="1323" cy="1378"/>
          </a:xfrm>
        </p:grpSpPr>
        <p:sp>
          <p:nvSpPr>
            <p:cNvPr id="6" name="直接连接符 16"/>
            <p:cNvSpPr>
              <a:spLocks noChangeShapeType="1"/>
            </p:cNvSpPr>
            <p:nvPr>
              <p:custDataLst>
                <p:tags r:id="rId5"/>
              </p:custDataLst>
            </p:nvPr>
          </p:nvSpPr>
          <p:spPr bwMode="auto">
            <a:xfrm flipH="1">
              <a:off x="3935" y="4777"/>
              <a:ext cx="610" cy="1379"/>
            </a:xfrm>
            <a:prstGeom prst="line">
              <a:avLst/>
            </a:prstGeom>
            <a:noFill/>
            <a:ln w="7938" cap="flat">
              <a:solidFill>
                <a:schemeClr val="lt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任意多边形 5"/>
            <p:cNvSpPr/>
            <p:nvPr>
              <p:custDataLst>
                <p:tags r:id="rId6"/>
              </p:custDataLst>
            </p:nvPr>
          </p:nvSpPr>
          <p:spPr bwMode="auto">
            <a:xfrm flipH="1" flipV="1">
              <a:off x="3222" y="4777"/>
              <a:ext cx="1136" cy="1379"/>
            </a:xfrm>
            <a:custGeom>
              <a:avLst/>
              <a:gdLst>
                <a:gd name="T0" fmla="*/ 1462 w 2332"/>
                <a:gd name="T1" fmla="*/ 0 h 3907"/>
                <a:gd name="T2" fmla="*/ 2332 w 2332"/>
                <a:gd name="T3" fmla="*/ 0 h 3907"/>
                <a:gd name="T4" fmla="*/ 2332 w 2332"/>
                <a:gd name="T5" fmla="*/ 3907 h 3907"/>
                <a:gd name="T6" fmla="*/ 0 w 2332"/>
                <a:gd name="T7" fmla="*/ 2595 h 3907"/>
                <a:gd name="T8" fmla="*/ 1462 w 2332"/>
                <a:gd name="T9" fmla="*/ 0 h 3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6" h="1379">
                  <a:moveTo>
                    <a:pt x="601" y="0"/>
                  </a:moveTo>
                  <a:lnTo>
                    <a:pt x="1136" y="0"/>
                  </a:lnTo>
                  <a:lnTo>
                    <a:pt x="1136" y="1379"/>
                  </a:lnTo>
                  <a:lnTo>
                    <a:pt x="0" y="1379"/>
                  </a:lnTo>
                  <a:lnTo>
                    <a:pt x="601" y="0"/>
                  </a:lnTo>
                  <a:close/>
                </a:path>
              </a:pathLst>
            </a:custGeom>
            <a:solidFill>
              <a:srgbClr val="DB6283"/>
            </a:solidFill>
            <a:ln w="28575">
              <a:noFill/>
            </a:ln>
            <a:effectLst>
              <a:outerShdw blurRad="254000" dist="1270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anchor="ctr">
              <a:noAutofit/>
            </a:bodyPr>
            <a:p>
              <a:pPr algn="ctr"/>
              <a:endParaRPr lang="zh-CN" altLang="en-US" sz="2000">
                <a:solidFill>
                  <a:srgbClr val="00183C"/>
                </a:solidFill>
                <a:latin typeface="Calibri" panose="020F0502020204030204" charset="0"/>
                <a:ea typeface="宋体" panose="02010600030101010101" pitchFamily="2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612000" y="781200"/>
            <a:ext cx="10976400" cy="626400"/>
          </a:xfrm>
        </p:spPr>
        <p:txBody>
          <a:bodyPr anchor="ctr"/>
          <a:lstStyle>
            <a:lvl1pPr algn="ctr"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1"/>
            </p:custDataLst>
          </p:nvPr>
        </p:nvSpPr>
        <p:spPr>
          <a:xfrm>
            <a:off x="612000" y="1659600"/>
            <a:ext cx="10975975" cy="828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2"/>
            </p:custDataLst>
          </p:nvPr>
        </p:nvSpPr>
        <p:spPr>
          <a:xfrm>
            <a:off x="612775" y="2808000"/>
            <a:ext cx="10965600" cy="34308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>
            <p:custDataLst>
              <p:tags r:id="rId2"/>
            </p:custDataLst>
          </p:nvPr>
        </p:nvSpPr>
        <p:spPr>
          <a:xfrm>
            <a:off x="0" y="5029200"/>
            <a:ext cx="12189600" cy="1828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4" name="任意多边形 5"/>
          <p:cNvSpPr/>
          <p:nvPr>
            <p:custDataLst>
              <p:tags r:id="rId3"/>
            </p:custDataLst>
          </p:nvPr>
        </p:nvSpPr>
        <p:spPr bwMode="auto">
          <a:xfrm>
            <a:off x="-89803" y="-89803"/>
            <a:ext cx="720090" cy="720090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DB6283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p>
            <a:pPr algn="ctr"/>
            <a:endParaRPr lang="zh-CN" altLang="en-US" sz="2000">
              <a:solidFill>
                <a:srgbClr val="00183C"/>
              </a:solidFill>
              <a:latin typeface="Calibri" panose="020F0502020204030204" charset="0"/>
              <a:ea typeface="宋体" panose="02010600030101010101" pitchFamily="2" charset="-122"/>
            </a:endParaRPr>
          </a:p>
        </p:txBody>
      </p:sp>
      <p:grpSp>
        <p:nvGrpSpPr>
          <p:cNvPr id="15" name="组合 14"/>
          <p:cNvGrpSpPr/>
          <p:nvPr>
            <p:custDataLst>
              <p:tags r:id="rId4"/>
            </p:custDataLst>
          </p:nvPr>
        </p:nvGrpSpPr>
        <p:grpSpPr>
          <a:xfrm>
            <a:off x="11432998" y="6047846"/>
            <a:ext cx="720090" cy="720090"/>
            <a:chOff x="3222" y="4777"/>
            <a:chExt cx="1323" cy="1378"/>
          </a:xfrm>
        </p:grpSpPr>
        <p:sp>
          <p:nvSpPr>
            <p:cNvPr id="6" name="直接连接符 16"/>
            <p:cNvSpPr>
              <a:spLocks noChangeShapeType="1"/>
            </p:cNvSpPr>
            <p:nvPr>
              <p:custDataLst>
                <p:tags r:id="rId5"/>
              </p:custDataLst>
            </p:nvPr>
          </p:nvSpPr>
          <p:spPr bwMode="auto">
            <a:xfrm flipH="1">
              <a:off x="3935" y="4777"/>
              <a:ext cx="610" cy="1379"/>
            </a:xfrm>
            <a:prstGeom prst="line">
              <a:avLst/>
            </a:prstGeom>
            <a:noFill/>
            <a:ln w="7938" cap="flat">
              <a:solidFill>
                <a:schemeClr val="lt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任意多边形 5"/>
            <p:cNvSpPr/>
            <p:nvPr>
              <p:custDataLst>
                <p:tags r:id="rId6"/>
              </p:custDataLst>
            </p:nvPr>
          </p:nvSpPr>
          <p:spPr bwMode="auto">
            <a:xfrm flipH="1" flipV="1">
              <a:off x="3222" y="4777"/>
              <a:ext cx="1136" cy="1379"/>
            </a:xfrm>
            <a:custGeom>
              <a:avLst/>
              <a:gdLst>
                <a:gd name="T0" fmla="*/ 1462 w 2332"/>
                <a:gd name="T1" fmla="*/ 0 h 3907"/>
                <a:gd name="T2" fmla="*/ 2332 w 2332"/>
                <a:gd name="T3" fmla="*/ 0 h 3907"/>
                <a:gd name="T4" fmla="*/ 2332 w 2332"/>
                <a:gd name="T5" fmla="*/ 3907 h 3907"/>
                <a:gd name="T6" fmla="*/ 0 w 2332"/>
                <a:gd name="T7" fmla="*/ 2595 h 3907"/>
                <a:gd name="T8" fmla="*/ 1462 w 2332"/>
                <a:gd name="T9" fmla="*/ 0 h 3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6" h="1379">
                  <a:moveTo>
                    <a:pt x="601" y="0"/>
                  </a:moveTo>
                  <a:lnTo>
                    <a:pt x="1136" y="0"/>
                  </a:lnTo>
                  <a:lnTo>
                    <a:pt x="1136" y="1379"/>
                  </a:lnTo>
                  <a:lnTo>
                    <a:pt x="0" y="1379"/>
                  </a:lnTo>
                  <a:lnTo>
                    <a:pt x="601" y="0"/>
                  </a:lnTo>
                  <a:close/>
                </a:path>
              </a:pathLst>
            </a:custGeom>
            <a:solidFill>
              <a:srgbClr val="DB6283"/>
            </a:solidFill>
            <a:ln w="28575">
              <a:noFill/>
            </a:ln>
            <a:effectLst>
              <a:outerShdw blurRad="254000" dist="1270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anchor="ctr">
              <a:noAutofit/>
            </a:bodyPr>
            <a:p>
              <a:pPr algn="ctr"/>
              <a:endParaRPr lang="zh-CN" altLang="en-US" sz="2000">
                <a:solidFill>
                  <a:srgbClr val="00183C"/>
                </a:solidFill>
                <a:latin typeface="Calibri" panose="020F0502020204030204" charset="0"/>
                <a:ea typeface="宋体" panose="02010600030101010101" pitchFamily="2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604800" y="669600"/>
            <a:ext cx="10976400" cy="565200"/>
          </a:xfrm>
        </p:spPr>
        <p:txBody>
          <a:bodyPr anchor="ctr" anchorCtr="0"/>
          <a:lstStyle>
            <a:lvl1pPr algn="ctr"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1"/>
            </p:custDataLst>
          </p:nvPr>
        </p:nvSpPr>
        <p:spPr>
          <a:xfrm>
            <a:off x="604837" y="1681200"/>
            <a:ext cx="10990800" cy="321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12"/>
            </p:custDataLst>
          </p:nvPr>
        </p:nvSpPr>
        <p:spPr>
          <a:xfrm>
            <a:off x="594000" y="5180400"/>
            <a:ext cx="11001600" cy="10116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0" y="-10800"/>
            <a:ext cx="12189600" cy="914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4" name="任意多边形 5"/>
          <p:cNvSpPr/>
          <p:nvPr>
            <p:custDataLst>
              <p:tags r:id="rId3"/>
            </p:custDataLst>
          </p:nvPr>
        </p:nvSpPr>
        <p:spPr bwMode="auto">
          <a:xfrm>
            <a:off x="11382107" y="6048107"/>
            <a:ext cx="720090" cy="720090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DB6283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p>
            <a:pPr algn="ctr"/>
            <a:endParaRPr lang="zh-CN" altLang="en-US" sz="2000">
              <a:solidFill>
                <a:srgbClr val="00183C"/>
              </a:solidFill>
              <a:latin typeface="Calibri" panose="020F0502020204030204" charset="0"/>
              <a:ea typeface="宋体" panose="02010600030101010101" pitchFamily="2" charset="-122"/>
            </a:endParaRPr>
          </a:p>
        </p:txBody>
      </p:sp>
      <p:grpSp>
        <p:nvGrpSpPr>
          <p:cNvPr id="15" name="组合 14"/>
          <p:cNvGrpSpPr/>
          <p:nvPr>
            <p:custDataLst>
              <p:tags r:id="rId4"/>
            </p:custDataLst>
          </p:nvPr>
        </p:nvGrpSpPr>
        <p:grpSpPr>
          <a:xfrm>
            <a:off x="-38912" y="6047846"/>
            <a:ext cx="720090" cy="720090"/>
            <a:chOff x="3222" y="4777"/>
            <a:chExt cx="1323" cy="1378"/>
          </a:xfrm>
        </p:grpSpPr>
        <p:sp>
          <p:nvSpPr>
            <p:cNvPr id="6" name="直接连接符 16"/>
            <p:cNvSpPr>
              <a:spLocks noChangeShapeType="1"/>
            </p:cNvSpPr>
            <p:nvPr>
              <p:custDataLst>
                <p:tags r:id="rId5"/>
              </p:custDataLst>
            </p:nvPr>
          </p:nvSpPr>
          <p:spPr bwMode="auto">
            <a:xfrm flipH="1">
              <a:off x="3935" y="4777"/>
              <a:ext cx="610" cy="1379"/>
            </a:xfrm>
            <a:prstGeom prst="line">
              <a:avLst/>
            </a:prstGeom>
            <a:noFill/>
            <a:ln w="7938" cap="flat">
              <a:solidFill>
                <a:schemeClr val="lt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" name="任意多边形 5"/>
            <p:cNvSpPr/>
            <p:nvPr>
              <p:custDataLst>
                <p:tags r:id="rId6"/>
              </p:custDataLst>
            </p:nvPr>
          </p:nvSpPr>
          <p:spPr bwMode="auto">
            <a:xfrm flipH="1" flipV="1">
              <a:off x="3222" y="4777"/>
              <a:ext cx="1136" cy="1379"/>
            </a:xfrm>
            <a:custGeom>
              <a:avLst/>
              <a:gdLst>
                <a:gd name="T0" fmla="*/ 1462 w 2332"/>
                <a:gd name="T1" fmla="*/ 0 h 3907"/>
                <a:gd name="T2" fmla="*/ 2332 w 2332"/>
                <a:gd name="T3" fmla="*/ 0 h 3907"/>
                <a:gd name="T4" fmla="*/ 2332 w 2332"/>
                <a:gd name="T5" fmla="*/ 3907 h 3907"/>
                <a:gd name="T6" fmla="*/ 0 w 2332"/>
                <a:gd name="T7" fmla="*/ 2595 h 3907"/>
                <a:gd name="T8" fmla="*/ 1462 w 2332"/>
                <a:gd name="T9" fmla="*/ 0 h 3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6" h="1379">
                  <a:moveTo>
                    <a:pt x="601" y="0"/>
                  </a:moveTo>
                  <a:lnTo>
                    <a:pt x="1136" y="0"/>
                  </a:lnTo>
                  <a:lnTo>
                    <a:pt x="1136" y="1379"/>
                  </a:lnTo>
                  <a:lnTo>
                    <a:pt x="0" y="1379"/>
                  </a:lnTo>
                  <a:lnTo>
                    <a:pt x="601" y="0"/>
                  </a:lnTo>
                  <a:close/>
                </a:path>
              </a:pathLst>
            </a:custGeom>
            <a:solidFill>
              <a:srgbClr val="DB6283"/>
            </a:solidFill>
            <a:ln w="28575">
              <a:noFill/>
            </a:ln>
            <a:effectLst>
              <a:outerShdw blurRad="254000" dist="1270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anchor="ctr">
              <a:noAutofit/>
            </a:bodyPr>
            <a:p>
              <a:pPr algn="ctr"/>
              <a:endParaRPr lang="zh-CN" altLang="en-US" sz="2000">
                <a:solidFill>
                  <a:srgbClr val="00183C"/>
                </a:solidFill>
                <a:latin typeface="Calibri" panose="020F0502020204030204" charset="0"/>
                <a:ea typeface="宋体" panose="02010600030101010101" pitchFamily="2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579600" y="237600"/>
            <a:ext cx="11037600" cy="441964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1"/>
            </p:custDataLst>
          </p:nvPr>
        </p:nvSpPr>
        <p:spPr>
          <a:xfrm>
            <a:off x="579600" y="1663200"/>
            <a:ext cx="5342400" cy="2894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2"/>
            </p:custDataLst>
          </p:nvPr>
        </p:nvSpPr>
        <p:spPr>
          <a:xfrm>
            <a:off x="6242400" y="1663200"/>
            <a:ext cx="5367600" cy="2894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3"/>
            </p:custDataLst>
          </p:nvPr>
        </p:nvSpPr>
        <p:spPr>
          <a:xfrm>
            <a:off x="572400" y="4816800"/>
            <a:ext cx="5342400" cy="78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4"/>
            </p:custDataLst>
          </p:nvPr>
        </p:nvSpPr>
        <p:spPr>
          <a:xfrm>
            <a:off x="6253200" y="4813200"/>
            <a:ext cx="5367600" cy="78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>
            <p:custDataLst>
              <p:tags r:id="rId2"/>
            </p:custDataLst>
          </p:nvPr>
        </p:nvSpPr>
        <p:spPr>
          <a:xfrm>
            <a:off x="0" y="959400"/>
            <a:ext cx="12189600" cy="493919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4" name="任意多边形 5"/>
          <p:cNvSpPr/>
          <p:nvPr>
            <p:custDataLst>
              <p:tags r:id="rId3"/>
            </p:custDataLst>
          </p:nvPr>
        </p:nvSpPr>
        <p:spPr bwMode="auto">
          <a:xfrm>
            <a:off x="10346258" y="-100604"/>
            <a:ext cx="1753527" cy="1753527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DB6283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p>
            <a:pPr algn="ctr"/>
            <a:endParaRPr lang="zh-CN" altLang="en-US" sz="2000">
              <a:solidFill>
                <a:srgbClr val="00183C"/>
              </a:solidFill>
              <a:latin typeface="Calibri" panose="020F0502020204030204" charset="0"/>
              <a:ea typeface="宋体" panose="02010600030101010101" pitchFamily="2" charset="-122"/>
            </a:endParaRPr>
          </a:p>
        </p:txBody>
      </p:sp>
      <p:grpSp>
        <p:nvGrpSpPr>
          <p:cNvPr id="15" name="组合 14"/>
          <p:cNvGrpSpPr/>
          <p:nvPr>
            <p:custDataLst>
              <p:tags r:id="rId4"/>
            </p:custDataLst>
          </p:nvPr>
        </p:nvGrpSpPr>
        <p:grpSpPr>
          <a:xfrm>
            <a:off x="34124" y="5014022"/>
            <a:ext cx="1753527" cy="1753527"/>
            <a:chOff x="3222" y="4777"/>
            <a:chExt cx="1323" cy="1378"/>
          </a:xfrm>
        </p:grpSpPr>
        <p:sp>
          <p:nvSpPr>
            <p:cNvPr id="6" name="直接连接符 16"/>
            <p:cNvSpPr>
              <a:spLocks noChangeShapeType="1"/>
            </p:cNvSpPr>
            <p:nvPr>
              <p:custDataLst>
                <p:tags r:id="rId5"/>
              </p:custDataLst>
            </p:nvPr>
          </p:nvSpPr>
          <p:spPr bwMode="auto">
            <a:xfrm flipH="1">
              <a:off x="3935" y="4777"/>
              <a:ext cx="610" cy="1379"/>
            </a:xfrm>
            <a:prstGeom prst="line">
              <a:avLst/>
            </a:prstGeom>
            <a:noFill/>
            <a:ln w="7938" cap="flat">
              <a:solidFill>
                <a:schemeClr val="lt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任意多边形 5"/>
            <p:cNvSpPr/>
            <p:nvPr>
              <p:custDataLst>
                <p:tags r:id="rId6"/>
              </p:custDataLst>
            </p:nvPr>
          </p:nvSpPr>
          <p:spPr bwMode="auto">
            <a:xfrm flipH="1" flipV="1">
              <a:off x="3222" y="4777"/>
              <a:ext cx="1136" cy="1379"/>
            </a:xfrm>
            <a:custGeom>
              <a:avLst/>
              <a:gdLst>
                <a:gd name="T0" fmla="*/ 1462 w 2332"/>
                <a:gd name="T1" fmla="*/ 0 h 3907"/>
                <a:gd name="T2" fmla="*/ 2332 w 2332"/>
                <a:gd name="T3" fmla="*/ 0 h 3907"/>
                <a:gd name="T4" fmla="*/ 2332 w 2332"/>
                <a:gd name="T5" fmla="*/ 3907 h 3907"/>
                <a:gd name="T6" fmla="*/ 0 w 2332"/>
                <a:gd name="T7" fmla="*/ 2595 h 3907"/>
                <a:gd name="T8" fmla="*/ 1462 w 2332"/>
                <a:gd name="T9" fmla="*/ 0 h 3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6" h="1379">
                  <a:moveTo>
                    <a:pt x="601" y="0"/>
                  </a:moveTo>
                  <a:lnTo>
                    <a:pt x="1136" y="0"/>
                  </a:lnTo>
                  <a:lnTo>
                    <a:pt x="1136" y="1379"/>
                  </a:lnTo>
                  <a:lnTo>
                    <a:pt x="0" y="1379"/>
                  </a:lnTo>
                  <a:lnTo>
                    <a:pt x="601" y="0"/>
                  </a:lnTo>
                  <a:close/>
                </a:path>
              </a:pathLst>
            </a:custGeom>
            <a:solidFill>
              <a:srgbClr val="DB6283"/>
            </a:solidFill>
            <a:ln w="28575">
              <a:noFill/>
            </a:ln>
            <a:effectLst>
              <a:outerShdw blurRad="254000" dist="1270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anchor="ctr">
              <a:noAutofit/>
            </a:bodyPr>
            <a:p>
              <a:pPr algn="ctr"/>
              <a:endParaRPr lang="zh-CN" altLang="en-US" sz="2000">
                <a:solidFill>
                  <a:srgbClr val="00183C"/>
                </a:solidFill>
                <a:latin typeface="Calibri" panose="020F0502020204030204" charset="0"/>
                <a:ea typeface="宋体" panose="02010600030101010101" pitchFamily="2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1522800" y="1339200"/>
            <a:ext cx="9144000" cy="2386800"/>
          </a:xfrm>
        </p:spPr>
        <p:txBody>
          <a:bodyPr anchor="b"/>
          <a:lstStyle>
            <a:lvl1pPr algn="ctr">
              <a:defRPr sz="60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1"/>
            </p:custDataLst>
          </p:nvPr>
        </p:nvSpPr>
        <p:spPr>
          <a:xfrm>
            <a:off x="1522413" y="3862800"/>
            <a:ext cx="9144000" cy="1656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>
            <p:custDataLst>
              <p:tags r:id="rId2"/>
            </p:custDataLst>
          </p:nvPr>
        </p:nvSpPr>
        <p:spPr>
          <a:xfrm>
            <a:off x="-151960" y="185464"/>
            <a:ext cx="12192000" cy="6657340"/>
          </a:xfrm>
          <a:prstGeom prst="rect">
            <a:avLst/>
          </a:prstGeom>
          <a:solidFill>
            <a:srgbClr val="594F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grpSp>
        <p:nvGrpSpPr>
          <p:cNvPr id="6" name="组合 5"/>
          <p:cNvGrpSpPr/>
          <p:nvPr>
            <p:custDataLst>
              <p:tags r:id="rId3"/>
            </p:custDataLst>
          </p:nvPr>
        </p:nvGrpSpPr>
        <p:grpSpPr>
          <a:xfrm rot="0">
            <a:off x="1392995" y="10839"/>
            <a:ext cx="10646410" cy="6835140"/>
            <a:chOff x="2390" y="-283"/>
            <a:chExt cx="16867" cy="11087"/>
          </a:xfrm>
        </p:grpSpPr>
        <p:sp>
          <p:nvSpPr>
            <p:cNvPr id="8" name="直接连接符 15"/>
            <p:cNvSpPr>
              <a:spLocks noChangeShapeType="1"/>
            </p:cNvSpPr>
            <p:nvPr>
              <p:custDataLst>
                <p:tags r:id="rId4"/>
              </p:custDataLst>
            </p:nvPr>
          </p:nvSpPr>
          <p:spPr bwMode="auto">
            <a:xfrm flipV="1">
              <a:off x="5448" y="0"/>
              <a:ext cx="12049" cy="10804"/>
            </a:xfrm>
            <a:prstGeom prst="line">
              <a:avLst/>
            </a:prstGeom>
            <a:noFill/>
            <a:ln w="7938" cap="flat">
              <a:solidFill>
                <a:schemeClr val="lt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chemeClr val="dk1"/>
                </a:solidFill>
              </a:endParaRPr>
            </a:p>
          </p:txBody>
        </p:sp>
        <p:sp>
          <p:nvSpPr>
            <p:cNvPr id="9" name="直接连接符 16"/>
            <p:cNvSpPr>
              <a:spLocks noChangeShapeType="1"/>
            </p:cNvSpPr>
            <p:nvPr>
              <p:custDataLst>
                <p:tags r:id="rId5"/>
              </p:custDataLst>
            </p:nvPr>
          </p:nvSpPr>
          <p:spPr bwMode="auto">
            <a:xfrm>
              <a:off x="12670" y="-283"/>
              <a:ext cx="6318" cy="11087"/>
            </a:xfrm>
            <a:prstGeom prst="line">
              <a:avLst/>
            </a:prstGeom>
            <a:noFill/>
            <a:ln w="7938" cap="flat">
              <a:solidFill>
                <a:schemeClr val="lt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chemeClr val="dk1"/>
                </a:solidFill>
              </a:endParaRPr>
            </a:p>
          </p:txBody>
        </p:sp>
        <p:sp>
          <p:nvSpPr>
            <p:cNvPr id="10" name="直接连接符 17"/>
            <p:cNvSpPr>
              <a:spLocks noChangeShapeType="1"/>
            </p:cNvSpPr>
            <p:nvPr>
              <p:custDataLst>
                <p:tags r:id="rId6"/>
              </p:custDataLst>
            </p:nvPr>
          </p:nvSpPr>
          <p:spPr bwMode="auto">
            <a:xfrm>
              <a:off x="2390" y="-59"/>
              <a:ext cx="16810" cy="7795"/>
            </a:xfrm>
            <a:prstGeom prst="line">
              <a:avLst/>
            </a:prstGeom>
            <a:noFill/>
            <a:ln w="7938" cap="flat">
              <a:solidFill>
                <a:schemeClr val="lt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chemeClr val="dk1"/>
                </a:solidFill>
              </a:endParaRPr>
            </a:p>
          </p:txBody>
        </p:sp>
        <p:sp>
          <p:nvSpPr>
            <p:cNvPr id="11" name="直接连接符 18"/>
            <p:cNvSpPr>
              <a:spLocks noChangeShapeType="1"/>
            </p:cNvSpPr>
            <p:nvPr>
              <p:custDataLst>
                <p:tags r:id="rId7"/>
              </p:custDataLst>
            </p:nvPr>
          </p:nvSpPr>
          <p:spPr bwMode="auto">
            <a:xfrm flipV="1">
              <a:off x="15350" y="-283"/>
              <a:ext cx="2978" cy="11076"/>
            </a:xfrm>
            <a:prstGeom prst="line">
              <a:avLst/>
            </a:prstGeom>
            <a:noFill/>
            <a:ln w="7938" cap="flat">
              <a:solidFill>
                <a:schemeClr val="lt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chemeClr val="dk1"/>
                </a:solidFill>
              </a:endParaRPr>
            </a:p>
          </p:txBody>
        </p:sp>
        <p:sp>
          <p:nvSpPr>
            <p:cNvPr id="14" name="任意多边形 5"/>
            <p:cNvSpPr/>
            <p:nvPr>
              <p:custDataLst>
                <p:tags r:id="rId8"/>
              </p:custDataLst>
            </p:nvPr>
          </p:nvSpPr>
          <p:spPr bwMode="auto">
            <a:xfrm>
              <a:off x="14649" y="1"/>
              <a:ext cx="4609" cy="7735"/>
            </a:xfrm>
            <a:custGeom>
              <a:avLst/>
              <a:gdLst>
                <a:gd name="T0" fmla="*/ 1462 w 2332"/>
                <a:gd name="T1" fmla="*/ 0 h 3907"/>
                <a:gd name="T2" fmla="*/ 2332 w 2332"/>
                <a:gd name="T3" fmla="*/ 0 h 3907"/>
                <a:gd name="T4" fmla="*/ 2332 w 2332"/>
                <a:gd name="T5" fmla="*/ 3907 h 3907"/>
                <a:gd name="T6" fmla="*/ 0 w 2332"/>
                <a:gd name="T7" fmla="*/ 2595 h 3907"/>
                <a:gd name="T8" fmla="*/ 1462 w 2332"/>
                <a:gd name="T9" fmla="*/ 0 h 3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32" h="3907">
                  <a:moveTo>
                    <a:pt x="1462" y="0"/>
                  </a:moveTo>
                  <a:lnTo>
                    <a:pt x="2332" y="0"/>
                  </a:lnTo>
                  <a:lnTo>
                    <a:pt x="2332" y="3907"/>
                  </a:lnTo>
                  <a:lnTo>
                    <a:pt x="0" y="2595"/>
                  </a:lnTo>
                  <a:lnTo>
                    <a:pt x="1462" y="0"/>
                  </a:lnTo>
                  <a:close/>
                </a:path>
              </a:pathLst>
            </a:custGeom>
            <a:solidFill>
              <a:srgbClr val="DB6283"/>
            </a:solidFill>
            <a:ln w="28575">
              <a:noFill/>
            </a:ln>
            <a:effectLst>
              <a:outerShdw blurRad="254000" dist="127000" dir="2700000" algn="tl" rotWithShape="0">
                <a:prstClr val="black">
                  <a:alpha val="40000"/>
                </a:prstClr>
              </a:outerShdw>
            </a:effectLst>
          </p:spPr>
          <p:txBody>
            <a:bodyPr anchor="ctr"/>
            <a:p>
              <a:pPr algn="ctr"/>
              <a:endParaRPr lang="zh-CN" altLang="en-US" sz="2000">
                <a:solidFill>
                  <a:srgbClr val="00183C"/>
                </a:solidFill>
                <a:latin typeface="Calibri" panose="020F0502020204030204" charset="0"/>
                <a:ea typeface="宋体" panose="02010600030101010101" pitchFamily="2" charset="-122"/>
              </a:endParaRPr>
            </a:p>
          </p:txBody>
        </p:sp>
        <p:sp>
          <p:nvSpPr>
            <p:cNvPr id="12" name="椭圆 19"/>
            <p:cNvSpPr>
              <a:spLocks noChangeArrowheads="1"/>
            </p:cNvSpPr>
            <p:nvPr>
              <p:custDataLst>
                <p:tags r:id="rId9"/>
              </p:custDataLst>
            </p:nvPr>
          </p:nvSpPr>
          <p:spPr bwMode="auto">
            <a:xfrm>
              <a:off x="14339" y="2694"/>
              <a:ext cx="158" cy="158"/>
            </a:xfrm>
            <a:prstGeom prst="ellipse">
              <a:avLst/>
            </a:prstGeom>
            <a:solidFill>
              <a:schemeClr val="lt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chemeClr val="dk1"/>
                </a:solidFill>
              </a:endParaRPr>
            </a:p>
          </p:txBody>
        </p:sp>
        <p:sp>
          <p:nvSpPr>
            <p:cNvPr id="13" name="椭圆 20"/>
            <p:cNvSpPr>
              <a:spLocks noChangeArrowheads="1"/>
            </p:cNvSpPr>
            <p:nvPr>
              <p:custDataLst>
                <p:tags r:id="rId10"/>
              </p:custDataLst>
            </p:nvPr>
          </p:nvSpPr>
          <p:spPr bwMode="auto">
            <a:xfrm>
              <a:off x="16434" y="6379"/>
              <a:ext cx="158" cy="158"/>
            </a:xfrm>
            <a:prstGeom prst="ellipse">
              <a:avLst/>
            </a:prstGeom>
            <a:solidFill>
              <a:schemeClr val="lt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chemeClr val="dk1"/>
                </a:solidFill>
              </a:endParaRPr>
            </a:p>
          </p:txBody>
        </p:sp>
      </p:grp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" name="标题 3"/>
          <p:cNvSpPr txBox="1"/>
          <p:nvPr>
            <p:ph type="ctrTitle" idx="2" hasCustomPrompt="1"/>
            <p:custDataLst>
              <p:tags r:id="rId14"/>
            </p:custDataLst>
          </p:nvPr>
        </p:nvSpPr>
        <p:spPr>
          <a:xfrm>
            <a:off x="1219210" y="2063392"/>
            <a:ext cx="4826038" cy="1784985"/>
          </a:xfrm>
        </p:spPr>
        <p:txBody>
          <a:bodyPr vert="horz" lIns="0" tIns="0" rIns="0" bIns="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kumimoji="0" lang="zh-CN" altLang="en-US" sz="5400" b="1" i="0" u="none" strike="noStrike" kern="1200" cap="none" spc="600" normalizeH="0" baseline="0" noProof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  <a:endParaRPr>
              <a:sym typeface="+mn-ea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任意多边形 5"/>
          <p:cNvSpPr/>
          <p:nvPr>
            <p:custDataLst>
              <p:tags r:id="rId2"/>
            </p:custDataLst>
          </p:nvPr>
        </p:nvSpPr>
        <p:spPr bwMode="auto">
          <a:xfrm>
            <a:off x="-89803" y="-89803"/>
            <a:ext cx="720090" cy="720090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DB6283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p>
            <a:pPr algn="ctr"/>
            <a:endParaRPr lang="zh-CN" altLang="en-US" sz="2000">
              <a:solidFill>
                <a:srgbClr val="00183C"/>
              </a:solidFill>
              <a:latin typeface="Calibri" panose="020F0502020204030204" charset="0"/>
              <a:ea typeface="宋体" panose="02010600030101010101" pitchFamily="2" charset="-122"/>
            </a:endParaRPr>
          </a:p>
        </p:txBody>
      </p:sp>
      <p:grpSp>
        <p:nvGrpSpPr>
          <p:cNvPr id="15" name="组合 14"/>
          <p:cNvGrpSpPr/>
          <p:nvPr>
            <p:custDataLst>
              <p:tags r:id="rId3"/>
            </p:custDataLst>
          </p:nvPr>
        </p:nvGrpSpPr>
        <p:grpSpPr>
          <a:xfrm>
            <a:off x="11432998" y="6047846"/>
            <a:ext cx="720090" cy="720090"/>
            <a:chOff x="3222" y="4777"/>
            <a:chExt cx="1323" cy="1378"/>
          </a:xfrm>
        </p:grpSpPr>
        <p:sp>
          <p:nvSpPr>
            <p:cNvPr id="7" name="直接连接符 16"/>
            <p:cNvSpPr>
              <a:spLocks noChangeShapeType="1"/>
            </p:cNvSpPr>
            <p:nvPr>
              <p:custDataLst>
                <p:tags r:id="rId4"/>
              </p:custDataLst>
            </p:nvPr>
          </p:nvSpPr>
          <p:spPr bwMode="auto">
            <a:xfrm flipH="1">
              <a:off x="3935" y="4777"/>
              <a:ext cx="610" cy="1379"/>
            </a:xfrm>
            <a:prstGeom prst="line">
              <a:avLst/>
            </a:prstGeom>
            <a:noFill/>
            <a:ln w="7938" cap="flat">
              <a:solidFill>
                <a:schemeClr val="lt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任意多边形 5"/>
            <p:cNvSpPr/>
            <p:nvPr>
              <p:custDataLst>
                <p:tags r:id="rId5"/>
              </p:custDataLst>
            </p:nvPr>
          </p:nvSpPr>
          <p:spPr bwMode="auto">
            <a:xfrm flipH="1" flipV="1">
              <a:off x="3222" y="4777"/>
              <a:ext cx="1136" cy="1379"/>
            </a:xfrm>
            <a:custGeom>
              <a:avLst/>
              <a:gdLst>
                <a:gd name="T0" fmla="*/ 1462 w 2332"/>
                <a:gd name="T1" fmla="*/ 0 h 3907"/>
                <a:gd name="T2" fmla="*/ 2332 w 2332"/>
                <a:gd name="T3" fmla="*/ 0 h 3907"/>
                <a:gd name="T4" fmla="*/ 2332 w 2332"/>
                <a:gd name="T5" fmla="*/ 3907 h 3907"/>
                <a:gd name="T6" fmla="*/ 0 w 2332"/>
                <a:gd name="T7" fmla="*/ 2595 h 3907"/>
                <a:gd name="T8" fmla="*/ 1462 w 2332"/>
                <a:gd name="T9" fmla="*/ 0 h 3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6" h="1379">
                  <a:moveTo>
                    <a:pt x="601" y="0"/>
                  </a:moveTo>
                  <a:lnTo>
                    <a:pt x="1136" y="0"/>
                  </a:lnTo>
                  <a:lnTo>
                    <a:pt x="1136" y="1379"/>
                  </a:lnTo>
                  <a:lnTo>
                    <a:pt x="0" y="1379"/>
                  </a:lnTo>
                  <a:lnTo>
                    <a:pt x="601" y="0"/>
                  </a:lnTo>
                  <a:close/>
                </a:path>
              </a:pathLst>
            </a:custGeom>
            <a:solidFill>
              <a:srgbClr val="DB6283"/>
            </a:solidFill>
            <a:ln w="28575">
              <a:noFill/>
            </a:ln>
            <a:effectLst>
              <a:outerShdw blurRad="254000" dist="1270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anchor="ctr">
              <a:noAutofit/>
            </a:bodyPr>
            <a:p>
              <a:pPr algn="ctr"/>
              <a:endParaRPr lang="zh-CN" altLang="en-US" sz="2000">
                <a:solidFill>
                  <a:srgbClr val="00183C"/>
                </a:solidFill>
                <a:latin typeface="Calibri" panose="020F0502020204030204" charset="0"/>
                <a:ea typeface="宋体" panose="02010600030101010101" pitchFamily="2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882" y="952508"/>
            <a:ext cx="10852237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形 1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3626" y="1885699"/>
            <a:ext cx="3235350" cy="2959592"/>
          </a:xfrm>
          <a:prstGeom prst="rect">
            <a:avLst/>
          </a:prstGeom>
          <a:effectLst>
            <a:outerShdw blurRad="152400" dist="63500" dir="5400000" algn="t" rotWithShape="0">
              <a:prstClr val="black">
                <a:alpha val="30000"/>
              </a:prstClr>
            </a:outerShdw>
          </a:effectLst>
        </p:spPr>
      </p:pic>
      <p:sp>
        <p:nvSpPr>
          <p:cNvPr id="14" name="任意多边形 5"/>
          <p:cNvSpPr/>
          <p:nvPr>
            <p:custDataLst>
              <p:tags r:id="rId5"/>
            </p:custDataLst>
          </p:nvPr>
        </p:nvSpPr>
        <p:spPr bwMode="auto">
          <a:xfrm>
            <a:off x="11382107" y="6048107"/>
            <a:ext cx="720090" cy="720090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DB6283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p>
            <a:pPr algn="ctr"/>
            <a:endParaRPr lang="zh-CN" altLang="en-US" sz="2000">
              <a:solidFill>
                <a:srgbClr val="00183C"/>
              </a:solidFill>
              <a:latin typeface="Calibri" panose="020F0502020204030204" charset="0"/>
              <a:ea typeface="宋体" panose="02010600030101010101" pitchFamily="2" charset="-122"/>
            </a:endParaRPr>
          </a:p>
        </p:txBody>
      </p:sp>
      <p:grpSp>
        <p:nvGrpSpPr>
          <p:cNvPr id="15" name="组合 14"/>
          <p:cNvGrpSpPr/>
          <p:nvPr>
            <p:custDataLst>
              <p:tags r:id="rId6"/>
            </p:custDataLst>
          </p:nvPr>
        </p:nvGrpSpPr>
        <p:grpSpPr>
          <a:xfrm>
            <a:off x="11432998" y="-90064"/>
            <a:ext cx="720090" cy="720090"/>
            <a:chOff x="3222" y="4777"/>
            <a:chExt cx="1323" cy="1378"/>
          </a:xfrm>
        </p:grpSpPr>
        <p:sp>
          <p:nvSpPr>
            <p:cNvPr id="7" name="直接连接符 16"/>
            <p:cNvSpPr>
              <a:spLocks noChangeShapeType="1"/>
            </p:cNvSpPr>
            <p:nvPr>
              <p:custDataLst>
                <p:tags r:id="rId7"/>
              </p:custDataLst>
            </p:nvPr>
          </p:nvSpPr>
          <p:spPr bwMode="auto">
            <a:xfrm flipH="1">
              <a:off x="3935" y="4777"/>
              <a:ext cx="610" cy="1379"/>
            </a:xfrm>
            <a:prstGeom prst="line">
              <a:avLst/>
            </a:prstGeom>
            <a:noFill/>
            <a:ln w="7938" cap="flat">
              <a:solidFill>
                <a:schemeClr val="lt1">
                  <a:lumMod val="7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任意多边形 5"/>
            <p:cNvSpPr/>
            <p:nvPr>
              <p:custDataLst>
                <p:tags r:id="rId8"/>
              </p:custDataLst>
            </p:nvPr>
          </p:nvSpPr>
          <p:spPr bwMode="auto">
            <a:xfrm flipH="1" flipV="1">
              <a:off x="3222" y="4777"/>
              <a:ext cx="1136" cy="1379"/>
            </a:xfrm>
            <a:custGeom>
              <a:avLst/>
              <a:gdLst>
                <a:gd name="T0" fmla="*/ 1462 w 2332"/>
                <a:gd name="T1" fmla="*/ 0 h 3907"/>
                <a:gd name="T2" fmla="*/ 2332 w 2332"/>
                <a:gd name="T3" fmla="*/ 0 h 3907"/>
                <a:gd name="T4" fmla="*/ 2332 w 2332"/>
                <a:gd name="T5" fmla="*/ 3907 h 3907"/>
                <a:gd name="T6" fmla="*/ 0 w 2332"/>
                <a:gd name="T7" fmla="*/ 2595 h 3907"/>
                <a:gd name="T8" fmla="*/ 1462 w 2332"/>
                <a:gd name="T9" fmla="*/ 0 h 3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6" h="1379">
                  <a:moveTo>
                    <a:pt x="601" y="0"/>
                  </a:moveTo>
                  <a:lnTo>
                    <a:pt x="1136" y="0"/>
                  </a:lnTo>
                  <a:lnTo>
                    <a:pt x="1136" y="1379"/>
                  </a:lnTo>
                  <a:lnTo>
                    <a:pt x="0" y="1379"/>
                  </a:lnTo>
                  <a:lnTo>
                    <a:pt x="601" y="0"/>
                  </a:lnTo>
                  <a:close/>
                </a:path>
              </a:pathLst>
            </a:custGeom>
            <a:solidFill>
              <a:srgbClr val="DB6283"/>
            </a:solidFill>
            <a:ln w="28575">
              <a:noFill/>
            </a:ln>
            <a:effectLst>
              <a:outerShdw blurRad="254000" dist="1270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anchor="ctr">
              <a:noAutofit/>
            </a:bodyPr>
            <a:p>
              <a:pPr algn="ctr"/>
              <a:endParaRPr lang="zh-CN" altLang="en-US" sz="2000">
                <a:solidFill>
                  <a:srgbClr val="00183C"/>
                </a:solidFill>
                <a:latin typeface="Calibri" panose="020F0502020204030204" charset="0"/>
                <a:ea typeface="宋体" panose="02010600030101010101" pitchFamily="2" charset="-122"/>
              </a:endParaRPr>
            </a:p>
          </p:txBody>
        </p:sp>
      </p:grp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副标题 2"/>
          <p:cNvSpPr/>
          <p:nvPr>
            <p:ph type="subTitle" idx="3" hasCustomPrompt="1"/>
            <p:custDataLst>
              <p:tags r:id="rId9"/>
            </p:custDataLst>
          </p:nvPr>
        </p:nvSpPr>
        <p:spPr>
          <a:xfrm>
            <a:off x="4521236" y="2976598"/>
            <a:ext cx="6857365" cy="825334"/>
          </a:xfrm>
        </p:spPr>
        <p:txBody>
          <a:bodyPr vert="horz" wrap="square" lIns="0" tIns="0" rIns="0" bIns="0" rtlCol="0">
            <a:normAutofit lnSpcReduction="10000"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kumimoji="0" lang="zh-CN" altLang="en-US" sz="1800" b="0" i="0" u="none" strike="noStrike" kern="1200" cap="none" spc="200" normalizeH="0" baseline="0" noProof="0" dirty="0">
                <a:ln>
                  <a:noFill/>
                </a:ln>
                <a:solidFill>
                  <a:schemeClr val="dk1">
                    <a:lumMod val="65000"/>
                    <a:lumOff val="3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单击此处编辑副标题</a:t>
            </a:r>
            <a:endParaRPr>
              <a:sym typeface="+mn-ea"/>
            </a:endParaRPr>
          </a:p>
        </p:txBody>
      </p:sp>
      <p:sp>
        <p:nvSpPr>
          <p:cNvPr id="3" name="标题 3"/>
          <p:cNvSpPr/>
          <p:nvPr>
            <p:ph type="ctrTitle" idx="2" hasCustomPrompt="1"/>
            <p:custDataLst>
              <p:tags r:id="rId10"/>
            </p:custDataLst>
          </p:nvPr>
        </p:nvSpPr>
        <p:spPr>
          <a:xfrm>
            <a:off x="4521236" y="2000603"/>
            <a:ext cx="6858000" cy="845820"/>
          </a:xfrm>
        </p:spPr>
        <p:txBody>
          <a:bodyPr vert="horz" wrap="square" lIns="0" tIns="0" rIns="0" bIns="0" rtlCol="0" anchor="b" anchorCtr="0">
            <a:normAutofit fontScale="90000"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kumimoji="0" lang="zh-CN" altLang="en-US" sz="5500" b="1" i="0" u="none" strike="noStrike" kern="1200" cap="none" spc="500" normalizeH="0" baseline="0" noProof="0">
                <a:ln>
                  <a:noFill/>
                </a:ln>
                <a:solidFill>
                  <a:schemeClr val="dk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  <a:endParaRPr>
              <a:sym typeface="+mn-ea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任意多边形 5"/>
          <p:cNvSpPr/>
          <p:nvPr>
            <p:custDataLst>
              <p:tags r:id="rId2"/>
            </p:custDataLst>
          </p:nvPr>
        </p:nvSpPr>
        <p:spPr bwMode="auto">
          <a:xfrm>
            <a:off x="-89803" y="-89803"/>
            <a:ext cx="720090" cy="720090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DB6283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p>
            <a:pPr algn="ctr"/>
            <a:endParaRPr lang="zh-CN" altLang="en-US" sz="2000">
              <a:solidFill>
                <a:srgbClr val="00183C"/>
              </a:solidFill>
              <a:latin typeface="Calibri" panose="020F0502020204030204" charset="0"/>
              <a:ea typeface="宋体" panose="02010600030101010101" pitchFamily="2" charset="-122"/>
            </a:endParaRPr>
          </a:p>
        </p:txBody>
      </p:sp>
      <p:grpSp>
        <p:nvGrpSpPr>
          <p:cNvPr id="15" name="组合 14"/>
          <p:cNvGrpSpPr/>
          <p:nvPr>
            <p:custDataLst>
              <p:tags r:id="rId3"/>
            </p:custDataLst>
          </p:nvPr>
        </p:nvGrpSpPr>
        <p:grpSpPr>
          <a:xfrm>
            <a:off x="11432998" y="6047846"/>
            <a:ext cx="720090" cy="720090"/>
            <a:chOff x="3222" y="4777"/>
            <a:chExt cx="1323" cy="1378"/>
          </a:xfrm>
        </p:grpSpPr>
        <p:sp>
          <p:nvSpPr>
            <p:cNvPr id="8" name="直接连接符 16"/>
            <p:cNvSpPr>
              <a:spLocks noChangeShapeType="1"/>
            </p:cNvSpPr>
            <p:nvPr>
              <p:custDataLst>
                <p:tags r:id="rId4"/>
              </p:custDataLst>
            </p:nvPr>
          </p:nvSpPr>
          <p:spPr bwMode="auto">
            <a:xfrm flipH="1">
              <a:off x="3935" y="4777"/>
              <a:ext cx="610" cy="1379"/>
            </a:xfrm>
            <a:prstGeom prst="line">
              <a:avLst/>
            </a:prstGeom>
            <a:noFill/>
            <a:ln w="7938" cap="flat">
              <a:solidFill>
                <a:schemeClr val="lt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任意多边形 5"/>
            <p:cNvSpPr/>
            <p:nvPr>
              <p:custDataLst>
                <p:tags r:id="rId5"/>
              </p:custDataLst>
            </p:nvPr>
          </p:nvSpPr>
          <p:spPr bwMode="auto">
            <a:xfrm flipH="1" flipV="1">
              <a:off x="3222" y="4777"/>
              <a:ext cx="1136" cy="1379"/>
            </a:xfrm>
            <a:custGeom>
              <a:avLst/>
              <a:gdLst>
                <a:gd name="T0" fmla="*/ 1462 w 2332"/>
                <a:gd name="T1" fmla="*/ 0 h 3907"/>
                <a:gd name="T2" fmla="*/ 2332 w 2332"/>
                <a:gd name="T3" fmla="*/ 0 h 3907"/>
                <a:gd name="T4" fmla="*/ 2332 w 2332"/>
                <a:gd name="T5" fmla="*/ 3907 h 3907"/>
                <a:gd name="T6" fmla="*/ 0 w 2332"/>
                <a:gd name="T7" fmla="*/ 2595 h 3907"/>
                <a:gd name="T8" fmla="*/ 1462 w 2332"/>
                <a:gd name="T9" fmla="*/ 0 h 3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6" h="1379">
                  <a:moveTo>
                    <a:pt x="601" y="0"/>
                  </a:moveTo>
                  <a:lnTo>
                    <a:pt x="1136" y="0"/>
                  </a:lnTo>
                  <a:lnTo>
                    <a:pt x="1136" y="1379"/>
                  </a:lnTo>
                  <a:lnTo>
                    <a:pt x="0" y="1379"/>
                  </a:lnTo>
                  <a:lnTo>
                    <a:pt x="601" y="0"/>
                  </a:lnTo>
                  <a:close/>
                </a:path>
              </a:pathLst>
            </a:custGeom>
            <a:solidFill>
              <a:srgbClr val="DB6283"/>
            </a:solidFill>
            <a:ln w="28575">
              <a:noFill/>
            </a:ln>
            <a:effectLst>
              <a:outerShdw blurRad="254000" dist="1270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anchor="ctr">
              <a:noAutofit/>
            </a:bodyPr>
            <a:p>
              <a:pPr algn="ctr"/>
              <a:endParaRPr lang="zh-CN" altLang="en-US" sz="2000">
                <a:solidFill>
                  <a:srgbClr val="00183C"/>
                </a:solidFill>
                <a:latin typeface="Calibri" panose="020F0502020204030204" charset="0"/>
                <a:ea typeface="宋体" panose="02010600030101010101" pitchFamily="2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38877" y="952508"/>
            <a:ext cx="5283242" cy="5388907"/>
          </a:xfrm>
        </p:spPr>
        <p:txBody>
          <a:bodyPr lIns="90170" tIns="46990" rIns="90170" bIns="46990">
            <a:normAutofit/>
          </a:bodyPr>
          <a:lstStyle>
            <a:lvl1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任意多边形 5"/>
          <p:cNvSpPr/>
          <p:nvPr>
            <p:custDataLst>
              <p:tags r:id="rId2"/>
            </p:custDataLst>
          </p:nvPr>
        </p:nvSpPr>
        <p:spPr bwMode="auto">
          <a:xfrm>
            <a:off x="-89803" y="-89803"/>
            <a:ext cx="720090" cy="720090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DB6283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p>
            <a:pPr algn="ctr"/>
            <a:endParaRPr lang="zh-CN" altLang="en-US" sz="2000">
              <a:solidFill>
                <a:srgbClr val="00183C"/>
              </a:solidFill>
              <a:latin typeface="Calibri" panose="020F0502020204030204" charset="0"/>
              <a:ea typeface="宋体" panose="02010600030101010101" pitchFamily="2" charset="-122"/>
            </a:endParaRPr>
          </a:p>
        </p:txBody>
      </p:sp>
      <p:grpSp>
        <p:nvGrpSpPr>
          <p:cNvPr id="15" name="组合 14"/>
          <p:cNvGrpSpPr/>
          <p:nvPr>
            <p:custDataLst>
              <p:tags r:id="rId3"/>
            </p:custDataLst>
          </p:nvPr>
        </p:nvGrpSpPr>
        <p:grpSpPr>
          <a:xfrm>
            <a:off x="11432998" y="6047846"/>
            <a:ext cx="720090" cy="720090"/>
            <a:chOff x="3222" y="4777"/>
            <a:chExt cx="1323" cy="1378"/>
          </a:xfrm>
        </p:grpSpPr>
        <p:sp>
          <p:nvSpPr>
            <p:cNvPr id="10" name="直接连接符 16"/>
            <p:cNvSpPr>
              <a:spLocks noChangeShapeType="1"/>
            </p:cNvSpPr>
            <p:nvPr>
              <p:custDataLst>
                <p:tags r:id="rId4"/>
              </p:custDataLst>
            </p:nvPr>
          </p:nvSpPr>
          <p:spPr bwMode="auto">
            <a:xfrm flipH="1">
              <a:off x="3935" y="4777"/>
              <a:ext cx="610" cy="1379"/>
            </a:xfrm>
            <a:prstGeom prst="line">
              <a:avLst/>
            </a:prstGeom>
            <a:noFill/>
            <a:ln w="7938" cap="flat">
              <a:solidFill>
                <a:schemeClr val="lt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任意多边形 5"/>
            <p:cNvSpPr/>
            <p:nvPr>
              <p:custDataLst>
                <p:tags r:id="rId5"/>
              </p:custDataLst>
            </p:nvPr>
          </p:nvSpPr>
          <p:spPr bwMode="auto">
            <a:xfrm flipH="1" flipV="1">
              <a:off x="3222" y="4777"/>
              <a:ext cx="1136" cy="1379"/>
            </a:xfrm>
            <a:custGeom>
              <a:avLst/>
              <a:gdLst>
                <a:gd name="T0" fmla="*/ 1462 w 2332"/>
                <a:gd name="T1" fmla="*/ 0 h 3907"/>
                <a:gd name="T2" fmla="*/ 2332 w 2332"/>
                <a:gd name="T3" fmla="*/ 0 h 3907"/>
                <a:gd name="T4" fmla="*/ 2332 w 2332"/>
                <a:gd name="T5" fmla="*/ 3907 h 3907"/>
                <a:gd name="T6" fmla="*/ 0 w 2332"/>
                <a:gd name="T7" fmla="*/ 2595 h 3907"/>
                <a:gd name="T8" fmla="*/ 1462 w 2332"/>
                <a:gd name="T9" fmla="*/ 0 h 3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6" h="1379">
                  <a:moveTo>
                    <a:pt x="601" y="0"/>
                  </a:moveTo>
                  <a:lnTo>
                    <a:pt x="1136" y="0"/>
                  </a:lnTo>
                  <a:lnTo>
                    <a:pt x="1136" y="1379"/>
                  </a:lnTo>
                  <a:lnTo>
                    <a:pt x="0" y="1379"/>
                  </a:lnTo>
                  <a:lnTo>
                    <a:pt x="601" y="0"/>
                  </a:lnTo>
                  <a:close/>
                </a:path>
              </a:pathLst>
            </a:custGeom>
            <a:solidFill>
              <a:srgbClr val="DB6283"/>
            </a:solidFill>
            <a:ln w="28575">
              <a:noFill/>
            </a:ln>
            <a:effectLst>
              <a:outerShdw blurRad="254000" dist="1270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anchor="ctr">
              <a:noAutofit/>
            </a:bodyPr>
            <a:p>
              <a:pPr algn="ctr"/>
              <a:endParaRPr lang="zh-CN" altLang="en-US" sz="2000">
                <a:solidFill>
                  <a:srgbClr val="00183C"/>
                </a:solidFill>
                <a:latin typeface="Calibri" panose="020F0502020204030204" charset="0"/>
                <a:ea typeface="宋体" panose="02010600030101010101" pitchFamily="2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669930" y="952508"/>
            <a:ext cx="5283242" cy="381003"/>
          </a:xfrm>
        </p:spPr>
        <p:txBody>
          <a:bodyPr lIns="90170" tIns="46990" rIns="90170" bIns="46990" anchor="ctr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69925" y="1406525"/>
            <a:ext cx="5283200" cy="4934752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235750" y="952508"/>
            <a:ext cx="5283242" cy="381003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35750" y="1406525"/>
            <a:ext cx="5283242" cy="4934752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形 1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0317" y="1357989"/>
            <a:ext cx="4389120" cy="4015022"/>
          </a:xfrm>
          <a:prstGeom prst="rect">
            <a:avLst/>
          </a:prstGeom>
          <a:effectLst>
            <a:outerShdw blurRad="152400" dist="63500" dir="5400000" algn="t" rotWithShape="0">
              <a:prstClr val="black">
                <a:alpha val="30000"/>
              </a:prstClr>
            </a:outerShdw>
          </a:effectLst>
        </p:spPr>
      </p:pic>
      <p:sp>
        <p:nvSpPr>
          <p:cNvPr id="14" name="任意多边形 5"/>
          <p:cNvSpPr/>
          <p:nvPr>
            <p:custDataLst>
              <p:tags r:id="rId5"/>
            </p:custDataLst>
          </p:nvPr>
        </p:nvSpPr>
        <p:spPr bwMode="auto">
          <a:xfrm>
            <a:off x="11382107" y="-89803"/>
            <a:ext cx="720090" cy="720090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DB6283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p>
            <a:pPr algn="ctr"/>
            <a:endParaRPr lang="zh-CN" altLang="en-US" sz="2000">
              <a:solidFill>
                <a:srgbClr val="00183C"/>
              </a:solidFill>
              <a:latin typeface="Calibri" panose="020F0502020204030204" charset="0"/>
              <a:ea typeface="宋体" panose="02010600030101010101" pitchFamily="2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任意多边形 5"/>
          <p:cNvSpPr/>
          <p:nvPr>
            <p:custDataLst>
              <p:tags r:id="rId2"/>
            </p:custDataLst>
          </p:nvPr>
        </p:nvSpPr>
        <p:spPr bwMode="auto">
          <a:xfrm>
            <a:off x="-89803" y="-89803"/>
            <a:ext cx="720090" cy="720090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DB6283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p>
            <a:pPr algn="ctr"/>
            <a:endParaRPr lang="zh-CN" altLang="en-US" sz="2000">
              <a:solidFill>
                <a:srgbClr val="00183C"/>
              </a:solidFill>
              <a:latin typeface="Calibri" panose="020F0502020204030204" charset="0"/>
              <a:ea typeface="宋体" panose="02010600030101010101" pitchFamily="2" charset="-122"/>
            </a:endParaRPr>
          </a:p>
        </p:txBody>
      </p:sp>
      <p:grpSp>
        <p:nvGrpSpPr>
          <p:cNvPr id="15" name="组合 14"/>
          <p:cNvGrpSpPr/>
          <p:nvPr>
            <p:custDataLst>
              <p:tags r:id="rId3"/>
            </p:custDataLst>
          </p:nvPr>
        </p:nvGrpSpPr>
        <p:grpSpPr>
          <a:xfrm>
            <a:off x="11432998" y="6047846"/>
            <a:ext cx="720090" cy="720090"/>
            <a:chOff x="3222" y="4777"/>
            <a:chExt cx="1323" cy="1378"/>
          </a:xfrm>
        </p:grpSpPr>
        <p:sp>
          <p:nvSpPr>
            <p:cNvPr id="8" name="直接连接符 16"/>
            <p:cNvSpPr>
              <a:spLocks noChangeShapeType="1"/>
            </p:cNvSpPr>
            <p:nvPr>
              <p:custDataLst>
                <p:tags r:id="rId4"/>
              </p:custDataLst>
            </p:nvPr>
          </p:nvSpPr>
          <p:spPr bwMode="auto">
            <a:xfrm flipH="1">
              <a:off x="3935" y="4777"/>
              <a:ext cx="610" cy="1379"/>
            </a:xfrm>
            <a:prstGeom prst="line">
              <a:avLst/>
            </a:prstGeom>
            <a:noFill/>
            <a:ln w="7938" cap="flat">
              <a:solidFill>
                <a:schemeClr val="lt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任意多边形 5"/>
            <p:cNvSpPr/>
            <p:nvPr>
              <p:custDataLst>
                <p:tags r:id="rId5"/>
              </p:custDataLst>
            </p:nvPr>
          </p:nvSpPr>
          <p:spPr bwMode="auto">
            <a:xfrm flipH="1" flipV="1">
              <a:off x="3222" y="4777"/>
              <a:ext cx="1136" cy="1379"/>
            </a:xfrm>
            <a:custGeom>
              <a:avLst/>
              <a:gdLst>
                <a:gd name="T0" fmla="*/ 1462 w 2332"/>
                <a:gd name="T1" fmla="*/ 0 h 3907"/>
                <a:gd name="T2" fmla="*/ 2332 w 2332"/>
                <a:gd name="T3" fmla="*/ 0 h 3907"/>
                <a:gd name="T4" fmla="*/ 2332 w 2332"/>
                <a:gd name="T5" fmla="*/ 3907 h 3907"/>
                <a:gd name="T6" fmla="*/ 0 w 2332"/>
                <a:gd name="T7" fmla="*/ 2595 h 3907"/>
                <a:gd name="T8" fmla="*/ 1462 w 2332"/>
                <a:gd name="T9" fmla="*/ 0 h 3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6" h="1379">
                  <a:moveTo>
                    <a:pt x="601" y="0"/>
                  </a:moveTo>
                  <a:lnTo>
                    <a:pt x="1136" y="0"/>
                  </a:lnTo>
                  <a:lnTo>
                    <a:pt x="1136" y="1379"/>
                  </a:lnTo>
                  <a:lnTo>
                    <a:pt x="0" y="1379"/>
                  </a:lnTo>
                  <a:lnTo>
                    <a:pt x="601" y="0"/>
                  </a:lnTo>
                  <a:close/>
                </a:path>
              </a:pathLst>
            </a:custGeom>
            <a:solidFill>
              <a:srgbClr val="DB6283"/>
            </a:solidFill>
            <a:ln w="28575">
              <a:noFill/>
            </a:ln>
            <a:effectLst>
              <a:outerShdw blurRad="254000" dist="1270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anchor="ctr">
              <a:noAutofit/>
            </a:bodyPr>
            <a:p>
              <a:pPr algn="ctr"/>
              <a:endParaRPr lang="zh-CN" altLang="en-US" sz="2000">
                <a:solidFill>
                  <a:srgbClr val="00183C"/>
                </a:solidFill>
                <a:latin typeface="Calibri" panose="020F0502020204030204" charset="0"/>
                <a:ea typeface="宋体" panose="02010600030101010101" pitchFamily="2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30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38925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任意多边形 5"/>
          <p:cNvSpPr/>
          <p:nvPr>
            <p:custDataLst>
              <p:tags r:id="rId2"/>
            </p:custDataLst>
          </p:nvPr>
        </p:nvSpPr>
        <p:spPr bwMode="auto">
          <a:xfrm>
            <a:off x="-89803" y="-89803"/>
            <a:ext cx="720090" cy="720090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DB6283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p>
            <a:pPr algn="ctr"/>
            <a:endParaRPr lang="zh-CN" altLang="en-US" sz="2000">
              <a:solidFill>
                <a:srgbClr val="00183C"/>
              </a:solidFill>
              <a:latin typeface="Calibri" panose="020F0502020204030204" charset="0"/>
              <a:ea typeface="宋体" panose="02010600030101010101" pitchFamily="2" charset="-122"/>
            </a:endParaRPr>
          </a:p>
        </p:txBody>
      </p:sp>
      <p:grpSp>
        <p:nvGrpSpPr>
          <p:cNvPr id="15" name="组合 14"/>
          <p:cNvGrpSpPr/>
          <p:nvPr>
            <p:custDataLst>
              <p:tags r:id="rId3"/>
            </p:custDataLst>
          </p:nvPr>
        </p:nvGrpSpPr>
        <p:grpSpPr>
          <a:xfrm>
            <a:off x="11432998" y="6047846"/>
            <a:ext cx="720090" cy="720090"/>
            <a:chOff x="3222" y="4777"/>
            <a:chExt cx="1323" cy="1378"/>
          </a:xfrm>
        </p:grpSpPr>
        <p:sp>
          <p:nvSpPr>
            <p:cNvPr id="7" name="直接连接符 16"/>
            <p:cNvSpPr>
              <a:spLocks noChangeShapeType="1"/>
            </p:cNvSpPr>
            <p:nvPr>
              <p:custDataLst>
                <p:tags r:id="rId4"/>
              </p:custDataLst>
            </p:nvPr>
          </p:nvSpPr>
          <p:spPr bwMode="auto">
            <a:xfrm flipH="1">
              <a:off x="3935" y="4777"/>
              <a:ext cx="610" cy="1379"/>
            </a:xfrm>
            <a:prstGeom prst="line">
              <a:avLst/>
            </a:prstGeom>
            <a:noFill/>
            <a:ln w="7938" cap="flat">
              <a:solidFill>
                <a:schemeClr val="lt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任意多边形 5"/>
            <p:cNvSpPr/>
            <p:nvPr>
              <p:custDataLst>
                <p:tags r:id="rId5"/>
              </p:custDataLst>
            </p:nvPr>
          </p:nvSpPr>
          <p:spPr bwMode="auto">
            <a:xfrm flipH="1" flipV="1">
              <a:off x="3222" y="4777"/>
              <a:ext cx="1136" cy="1379"/>
            </a:xfrm>
            <a:custGeom>
              <a:avLst/>
              <a:gdLst>
                <a:gd name="T0" fmla="*/ 1462 w 2332"/>
                <a:gd name="T1" fmla="*/ 0 h 3907"/>
                <a:gd name="T2" fmla="*/ 2332 w 2332"/>
                <a:gd name="T3" fmla="*/ 0 h 3907"/>
                <a:gd name="T4" fmla="*/ 2332 w 2332"/>
                <a:gd name="T5" fmla="*/ 3907 h 3907"/>
                <a:gd name="T6" fmla="*/ 0 w 2332"/>
                <a:gd name="T7" fmla="*/ 2595 h 3907"/>
                <a:gd name="T8" fmla="*/ 1462 w 2332"/>
                <a:gd name="T9" fmla="*/ 0 h 3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6" h="1379">
                  <a:moveTo>
                    <a:pt x="601" y="0"/>
                  </a:moveTo>
                  <a:lnTo>
                    <a:pt x="1136" y="0"/>
                  </a:lnTo>
                  <a:lnTo>
                    <a:pt x="1136" y="1379"/>
                  </a:lnTo>
                  <a:lnTo>
                    <a:pt x="0" y="1379"/>
                  </a:lnTo>
                  <a:lnTo>
                    <a:pt x="601" y="0"/>
                  </a:lnTo>
                  <a:close/>
                </a:path>
              </a:pathLst>
            </a:custGeom>
            <a:solidFill>
              <a:srgbClr val="DB6283"/>
            </a:solidFill>
            <a:ln w="28575">
              <a:noFill/>
            </a:ln>
            <a:effectLst>
              <a:outerShdw blurRad="254000" dist="1270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anchor="ctr">
              <a:noAutofit/>
            </a:bodyPr>
            <a:p>
              <a:pPr algn="ctr"/>
              <a:endParaRPr lang="zh-CN" altLang="en-US" sz="2000">
                <a:solidFill>
                  <a:srgbClr val="00183C"/>
                </a:solidFill>
                <a:latin typeface="Calibri" panose="020F0502020204030204" charset="0"/>
                <a:ea typeface="宋体" panose="02010600030101010101" pitchFamily="2" charset="-122"/>
              </a:endParaRPr>
            </a:p>
          </p:txBody>
        </p:sp>
      </p:grpSp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0571135" y="952508"/>
            <a:ext cx="950984" cy="5388907"/>
          </a:xfrm>
        </p:spPr>
        <p:txBody>
          <a:bodyPr vert="eaVert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任意多边形 5"/>
          <p:cNvSpPr/>
          <p:nvPr>
            <p:custDataLst>
              <p:tags r:id="rId2"/>
            </p:custDataLst>
          </p:nvPr>
        </p:nvSpPr>
        <p:spPr bwMode="auto">
          <a:xfrm>
            <a:off x="-89803" y="-89803"/>
            <a:ext cx="720090" cy="720090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DB6283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p>
            <a:pPr algn="ctr"/>
            <a:endParaRPr lang="zh-CN" altLang="en-US" sz="2000">
              <a:solidFill>
                <a:srgbClr val="00183C"/>
              </a:solidFill>
              <a:latin typeface="Calibri" panose="020F0502020204030204" charset="0"/>
              <a:ea typeface="宋体" panose="02010600030101010101" pitchFamily="2" charset="-122"/>
            </a:endParaRPr>
          </a:p>
        </p:txBody>
      </p:sp>
      <p:grpSp>
        <p:nvGrpSpPr>
          <p:cNvPr id="15" name="组合 14"/>
          <p:cNvGrpSpPr/>
          <p:nvPr>
            <p:custDataLst>
              <p:tags r:id="rId3"/>
            </p:custDataLst>
          </p:nvPr>
        </p:nvGrpSpPr>
        <p:grpSpPr>
          <a:xfrm>
            <a:off x="11432998" y="6047846"/>
            <a:ext cx="720090" cy="720090"/>
            <a:chOff x="3222" y="4777"/>
            <a:chExt cx="1323" cy="1378"/>
          </a:xfrm>
        </p:grpSpPr>
        <p:sp>
          <p:nvSpPr>
            <p:cNvPr id="2" name="直接连接符 16"/>
            <p:cNvSpPr>
              <a:spLocks noChangeShapeType="1"/>
            </p:cNvSpPr>
            <p:nvPr>
              <p:custDataLst>
                <p:tags r:id="rId4"/>
              </p:custDataLst>
            </p:nvPr>
          </p:nvSpPr>
          <p:spPr bwMode="auto">
            <a:xfrm flipH="1">
              <a:off x="3935" y="4777"/>
              <a:ext cx="610" cy="1379"/>
            </a:xfrm>
            <a:prstGeom prst="line">
              <a:avLst/>
            </a:prstGeom>
            <a:noFill/>
            <a:ln w="7938" cap="flat">
              <a:solidFill>
                <a:schemeClr val="lt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任意多边形 5"/>
            <p:cNvSpPr/>
            <p:nvPr>
              <p:custDataLst>
                <p:tags r:id="rId5"/>
              </p:custDataLst>
            </p:nvPr>
          </p:nvSpPr>
          <p:spPr bwMode="auto">
            <a:xfrm flipH="1" flipV="1">
              <a:off x="3222" y="4777"/>
              <a:ext cx="1136" cy="1379"/>
            </a:xfrm>
            <a:custGeom>
              <a:avLst/>
              <a:gdLst>
                <a:gd name="T0" fmla="*/ 1462 w 2332"/>
                <a:gd name="T1" fmla="*/ 0 h 3907"/>
                <a:gd name="T2" fmla="*/ 2332 w 2332"/>
                <a:gd name="T3" fmla="*/ 0 h 3907"/>
                <a:gd name="T4" fmla="*/ 2332 w 2332"/>
                <a:gd name="T5" fmla="*/ 3907 h 3907"/>
                <a:gd name="T6" fmla="*/ 0 w 2332"/>
                <a:gd name="T7" fmla="*/ 2595 h 3907"/>
                <a:gd name="T8" fmla="*/ 1462 w 2332"/>
                <a:gd name="T9" fmla="*/ 0 h 3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6" h="1379">
                  <a:moveTo>
                    <a:pt x="601" y="0"/>
                  </a:moveTo>
                  <a:lnTo>
                    <a:pt x="1136" y="0"/>
                  </a:lnTo>
                  <a:lnTo>
                    <a:pt x="1136" y="1379"/>
                  </a:lnTo>
                  <a:lnTo>
                    <a:pt x="0" y="1379"/>
                  </a:lnTo>
                  <a:lnTo>
                    <a:pt x="601" y="0"/>
                  </a:lnTo>
                  <a:close/>
                </a:path>
              </a:pathLst>
            </a:custGeom>
            <a:solidFill>
              <a:srgbClr val="DB6283"/>
            </a:solidFill>
            <a:ln w="28575">
              <a:noFill/>
            </a:ln>
            <a:effectLst>
              <a:outerShdw blurRad="254000" dist="1270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anchor="ctr">
              <a:noAutofit/>
            </a:bodyPr>
            <a:p>
              <a:pPr algn="ctr"/>
              <a:endParaRPr lang="zh-CN" altLang="en-US" sz="2000">
                <a:solidFill>
                  <a:srgbClr val="00183C"/>
                </a:solidFill>
                <a:latin typeface="Calibri" panose="020F0502020204030204" charset="0"/>
                <a:ea typeface="宋体" panose="02010600030101010101" pitchFamily="2" charset="-122"/>
              </a:endParaRPr>
            </a:p>
          </p:txBody>
        </p:sp>
      </p:grp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669930" y="952508"/>
            <a:ext cx="10852237" cy="5388907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>
            <p:custDataLst>
              <p:tags r:id="rId2"/>
            </p:custDataLst>
          </p:nvPr>
        </p:nvSpPr>
        <p:spPr>
          <a:xfrm>
            <a:off x="-151960" y="185464"/>
            <a:ext cx="12192000" cy="6657340"/>
          </a:xfrm>
          <a:prstGeom prst="rect">
            <a:avLst/>
          </a:prstGeom>
          <a:solidFill>
            <a:srgbClr val="594F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grpSp>
        <p:nvGrpSpPr>
          <p:cNvPr id="2" name="组合 1"/>
          <p:cNvGrpSpPr/>
          <p:nvPr>
            <p:custDataLst>
              <p:tags r:id="rId3"/>
            </p:custDataLst>
          </p:nvPr>
        </p:nvGrpSpPr>
        <p:grpSpPr>
          <a:xfrm rot="0">
            <a:off x="1392995" y="10839"/>
            <a:ext cx="10646410" cy="6835140"/>
            <a:chOff x="2390" y="-283"/>
            <a:chExt cx="16867" cy="11087"/>
          </a:xfrm>
        </p:grpSpPr>
        <p:sp>
          <p:nvSpPr>
            <p:cNvPr id="8" name="直接连接符 15"/>
            <p:cNvSpPr>
              <a:spLocks noChangeShapeType="1"/>
            </p:cNvSpPr>
            <p:nvPr>
              <p:custDataLst>
                <p:tags r:id="rId4"/>
              </p:custDataLst>
            </p:nvPr>
          </p:nvSpPr>
          <p:spPr bwMode="auto">
            <a:xfrm flipV="1">
              <a:off x="5448" y="0"/>
              <a:ext cx="12049" cy="10804"/>
            </a:xfrm>
            <a:prstGeom prst="line">
              <a:avLst/>
            </a:prstGeom>
            <a:noFill/>
            <a:ln w="7938" cap="flat">
              <a:solidFill>
                <a:schemeClr val="lt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chemeClr val="dk1"/>
                </a:solidFill>
              </a:endParaRPr>
            </a:p>
          </p:txBody>
        </p:sp>
        <p:sp>
          <p:nvSpPr>
            <p:cNvPr id="9" name="直接连接符 16"/>
            <p:cNvSpPr>
              <a:spLocks noChangeShapeType="1"/>
            </p:cNvSpPr>
            <p:nvPr>
              <p:custDataLst>
                <p:tags r:id="rId5"/>
              </p:custDataLst>
            </p:nvPr>
          </p:nvSpPr>
          <p:spPr bwMode="auto">
            <a:xfrm>
              <a:off x="12670" y="-283"/>
              <a:ext cx="6318" cy="11087"/>
            </a:xfrm>
            <a:prstGeom prst="line">
              <a:avLst/>
            </a:prstGeom>
            <a:noFill/>
            <a:ln w="7938" cap="flat">
              <a:solidFill>
                <a:schemeClr val="lt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chemeClr val="dk1"/>
                </a:solidFill>
              </a:endParaRPr>
            </a:p>
          </p:txBody>
        </p:sp>
        <p:sp>
          <p:nvSpPr>
            <p:cNvPr id="10" name="直接连接符 17"/>
            <p:cNvSpPr>
              <a:spLocks noChangeShapeType="1"/>
            </p:cNvSpPr>
            <p:nvPr>
              <p:custDataLst>
                <p:tags r:id="rId6"/>
              </p:custDataLst>
            </p:nvPr>
          </p:nvSpPr>
          <p:spPr bwMode="auto">
            <a:xfrm>
              <a:off x="2390" y="-59"/>
              <a:ext cx="16810" cy="7795"/>
            </a:xfrm>
            <a:prstGeom prst="line">
              <a:avLst/>
            </a:prstGeom>
            <a:noFill/>
            <a:ln w="7938" cap="flat">
              <a:solidFill>
                <a:schemeClr val="lt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chemeClr val="dk1"/>
                </a:solidFill>
              </a:endParaRPr>
            </a:p>
          </p:txBody>
        </p:sp>
        <p:sp>
          <p:nvSpPr>
            <p:cNvPr id="11" name="直接连接符 18"/>
            <p:cNvSpPr>
              <a:spLocks noChangeShapeType="1"/>
            </p:cNvSpPr>
            <p:nvPr>
              <p:custDataLst>
                <p:tags r:id="rId7"/>
              </p:custDataLst>
            </p:nvPr>
          </p:nvSpPr>
          <p:spPr bwMode="auto">
            <a:xfrm flipV="1">
              <a:off x="15350" y="-283"/>
              <a:ext cx="2978" cy="11076"/>
            </a:xfrm>
            <a:prstGeom prst="line">
              <a:avLst/>
            </a:prstGeom>
            <a:noFill/>
            <a:ln w="7938" cap="flat">
              <a:solidFill>
                <a:schemeClr val="lt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chemeClr val="dk1"/>
                </a:solidFill>
              </a:endParaRPr>
            </a:p>
          </p:txBody>
        </p:sp>
        <p:sp>
          <p:nvSpPr>
            <p:cNvPr id="14" name="任意多边形 5"/>
            <p:cNvSpPr/>
            <p:nvPr>
              <p:custDataLst>
                <p:tags r:id="rId8"/>
              </p:custDataLst>
            </p:nvPr>
          </p:nvSpPr>
          <p:spPr bwMode="auto">
            <a:xfrm>
              <a:off x="14649" y="1"/>
              <a:ext cx="4609" cy="7735"/>
            </a:xfrm>
            <a:custGeom>
              <a:avLst/>
              <a:gdLst>
                <a:gd name="T0" fmla="*/ 1462 w 2332"/>
                <a:gd name="T1" fmla="*/ 0 h 3907"/>
                <a:gd name="T2" fmla="*/ 2332 w 2332"/>
                <a:gd name="T3" fmla="*/ 0 h 3907"/>
                <a:gd name="T4" fmla="*/ 2332 w 2332"/>
                <a:gd name="T5" fmla="*/ 3907 h 3907"/>
                <a:gd name="T6" fmla="*/ 0 w 2332"/>
                <a:gd name="T7" fmla="*/ 2595 h 3907"/>
                <a:gd name="T8" fmla="*/ 1462 w 2332"/>
                <a:gd name="T9" fmla="*/ 0 h 3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32" h="3907">
                  <a:moveTo>
                    <a:pt x="1462" y="0"/>
                  </a:moveTo>
                  <a:lnTo>
                    <a:pt x="2332" y="0"/>
                  </a:lnTo>
                  <a:lnTo>
                    <a:pt x="2332" y="3907"/>
                  </a:lnTo>
                  <a:lnTo>
                    <a:pt x="0" y="2595"/>
                  </a:lnTo>
                  <a:lnTo>
                    <a:pt x="1462" y="0"/>
                  </a:lnTo>
                  <a:close/>
                </a:path>
              </a:pathLst>
            </a:custGeom>
            <a:solidFill>
              <a:srgbClr val="DB6283"/>
            </a:solidFill>
            <a:ln w="28575">
              <a:noFill/>
            </a:ln>
            <a:effectLst>
              <a:outerShdw blurRad="254000" dist="127000" dir="2700000" algn="tl" rotWithShape="0">
                <a:prstClr val="black">
                  <a:alpha val="40000"/>
                </a:prstClr>
              </a:outerShdw>
            </a:effectLst>
          </p:spPr>
          <p:txBody>
            <a:bodyPr anchor="ctr"/>
            <a:p>
              <a:pPr algn="ctr"/>
              <a:endParaRPr lang="zh-CN" altLang="en-US" sz="2000">
                <a:solidFill>
                  <a:srgbClr val="00183C"/>
                </a:solidFill>
                <a:latin typeface="Calibri" panose="020F0502020204030204" charset="0"/>
                <a:ea typeface="宋体" panose="02010600030101010101" pitchFamily="2" charset="-122"/>
              </a:endParaRPr>
            </a:p>
          </p:txBody>
        </p:sp>
        <p:sp>
          <p:nvSpPr>
            <p:cNvPr id="12" name="椭圆 19"/>
            <p:cNvSpPr>
              <a:spLocks noChangeArrowheads="1"/>
            </p:cNvSpPr>
            <p:nvPr>
              <p:custDataLst>
                <p:tags r:id="rId9"/>
              </p:custDataLst>
            </p:nvPr>
          </p:nvSpPr>
          <p:spPr bwMode="auto">
            <a:xfrm>
              <a:off x="14339" y="2694"/>
              <a:ext cx="158" cy="158"/>
            </a:xfrm>
            <a:prstGeom prst="ellipse">
              <a:avLst/>
            </a:prstGeom>
            <a:solidFill>
              <a:schemeClr val="lt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chemeClr val="dk1"/>
                </a:solidFill>
              </a:endParaRPr>
            </a:p>
          </p:txBody>
        </p:sp>
        <p:sp>
          <p:nvSpPr>
            <p:cNvPr id="13" name="椭圆 20"/>
            <p:cNvSpPr>
              <a:spLocks noChangeArrowheads="1"/>
            </p:cNvSpPr>
            <p:nvPr>
              <p:custDataLst>
                <p:tags r:id="rId10"/>
              </p:custDataLst>
            </p:nvPr>
          </p:nvSpPr>
          <p:spPr bwMode="auto">
            <a:xfrm>
              <a:off x="16434" y="6379"/>
              <a:ext cx="158" cy="158"/>
            </a:xfrm>
            <a:prstGeom prst="ellipse">
              <a:avLst/>
            </a:prstGeom>
            <a:solidFill>
              <a:schemeClr val="lt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chemeClr val="dk1"/>
                </a:solidFill>
              </a:endParaRPr>
            </a:p>
          </p:txBody>
        </p:sp>
      </p:grp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文本占位符 4"/>
          <p:cNvSpPr/>
          <p:nvPr>
            <p:ph type="body" idx="1" hasCustomPrompt="1"/>
            <p:custDataLst>
              <p:tags r:id="rId11"/>
            </p:custDataLst>
          </p:nvPr>
        </p:nvSpPr>
        <p:spPr>
          <a:xfrm>
            <a:off x="762641" y="2463322"/>
            <a:ext cx="4825403" cy="640394"/>
          </a:xfrm>
        </p:spPr>
        <p:txBody>
          <a:bodyPr vert="horz" wrap="square" lIns="0" tIns="0" rIns="0" bIns="0" rtlCol="0" anchor="b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kumimoji="0" lang="zh-CN" altLang="en-US" sz="2400" b="0" i="0" u="none" strike="noStrike" kern="1200" cap="none" spc="20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单击此处编辑副标题</a:t>
            </a:r>
            <a:endParaRPr>
              <a:sym typeface="+mn-ea"/>
            </a:endParaRPr>
          </a:p>
        </p:txBody>
      </p:sp>
      <p:sp>
        <p:nvSpPr>
          <p:cNvPr id="15" name="标题 5"/>
          <p:cNvSpPr/>
          <p:nvPr>
            <p:ph type="title" hasCustomPrompt="1"/>
            <p:custDataLst>
              <p:tags r:id="rId12"/>
            </p:custDataLst>
          </p:nvPr>
        </p:nvSpPr>
        <p:spPr>
          <a:xfrm>
            <a:off x="762006" y="3256115"/>
            <a:ext cx="4826038" cy="1138555"/>
          </a:xfrm>
        </p:spPr>
        <p:txBody>
          <a:bodyPr vert="horz" wrap="square" lIns="0" tIns="0" rIns="0" bIns="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kumimoji="0" lang="zh-CN" altLang="en-US" sz="6600" b="1" i="0" u="none" strike="noStrike" kern="1200" cap="none" spc="70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  <a:endParaRPr>
              <a:sym typeface="+mn-ea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任意多边形 5"/>
          <p:cNvSpPr/>
          <p:nvPr>
            <p:custDataLst>
              <p:tags r:id="rId2"/>
            </p:custDataLst>
          </p:nvPr>
        </p:nvSpPr>
        <p:spPr bwMode="auto">
          <a:xfrm>
            <a:off x="-89803" y="-89803"/>
            <a:ext cx="720090" cy="720090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DB6283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p>
            <a:pPr algn="ctr"/>
            <a:endParaRPr lang="zh-CN" altLang="en-US" sz="2000">
              <a:solidFill>
                <a:srgbClr val="00183C"/>
              </a:solidFill>
              <a:latin typeface="Calibri" panose="020F0502020204030204" charset="0"/>
              <a:ea typeface="宋体" panose="02010600030101010101" pitchFamily="2" charset="-122"/>
            </a:endParaRPr>
          </a:p>
        </p:txBody>
      </p:sp>
      <p:grpSp>
        <p:nvGrpSpPr>
          <p:cNvPr id="15" name="组合 14"/>
          <p:cNvGrpSpPr/>
          <p:nvPr>
            <p:custDataLst>
              <p:tags r:id="rId3"/>
            </p:custDataLst>
          </p:nvPr>
        </p:nvGrpSpPr>
        <p:grpSpPr>
          <a:xfrm>
            <a:off x="11432998" y="6047846"/>
            <a:ext cx="720090" cy="720090"/>
            <a:chOff x="3222" y="4777"/>
            <a:chExt cx="1323" cy="1378"/>
          </a:xfrm>
        </p:grpSpPr>
        <p:sp>
          <p:nvSpPr>
            <p:cNvPr id="7" name="直接连接符 16"/>
            <p:cNvSpPr>
              <a:spLocks noChangeShapeType="1"/>
            </p:cNvSpPr>
            <p:nvPr>
              <p:custDataLst>
                <p:tags r:id="rId4"/>
              </p:custDataLst>
            </p:nvPr>
          </p:nvSpPr>
          <p:spPr bwMode="auto">
            <a:xfrm flipH="1">
              <a:off x="3935" y="4777"/>
              <a:ext cx="610" cy="1379"/>
            </a:xfrm>
            <a:prstGeom prst="line">
              <a:avLst/>
            </a:prstGeom>
            <a:noFill/>
            <a:ln w="7938" cap="flat">
              <a:solidFill>
                <a:schemeClr val="lt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任意多边形 5"/>
            <p:cNvSpPr/>
            <p:nvPr>
              <p:custDataLst>
                <p:tags r:id="rId5"/>
              </p:custDataLst>
            </p:nvPr>
          </p:nvSpPr>
          <p:spPr bwMode="auto">
            <a:xfrm flipH="1" flipV="1">
              <a:off x="3222" y="4777"/>
              <a:ext cx="1136" cy="1379"/>
            </a:xfrm>
            <a:custGeom>
              <a:avLst/>
              <a:gdLst>
                <a:gd name="T0" fmla="*/ 1462 w 2332"/>
                <a:gd name="T1" fmla="*/ 0 h 3907"/>
                <a:gd name="T2" fmla="*/ 2332 w 2332"/>
                <a:gd name="T3" fmla="*/ 0 h 3907"/>
                <a:gd name="T4" fmla="*/ 2332 w 2332"/>
                <a:gd name="T5" fmla="*/ 3907 h 3907"/>
                <a:gd name="T6" fmla="*/ 0 w 2332"/>
                <a:gd name="T7" fmla="*/ 2595 h 3907"/>
                <a:gd name="T8" fmla="*/ 1462 w 2332"/>
                <a:gd name="T9" fmla="*/ 0 h 3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6" h="1379">
                  <a:moveTo>
                    <a:pt x="601" y="0"/>
                  </a:moveTo>
                  <a:lnTo>
                    <a:pt x="1136" y="0"/>
                  </a:lnTo>
                  <a:lnTo>
                    <a:pt x="1136" y="1379"/>
                  </a:lnTo>
                  <a:lnTo>
                    <a:pt x="0" y="1379"/>
                  </a:lnTo>
                  <a:lnTo>
                    <a:pt x="601" y="0"/>
                  </a:lnTo>
                  <a:close/>
                </a:path>
              </a:pathLst>
            </a:custGeom>
            <a:solidFill>
              <a:srgbClr val="DB6283"/>
            </a:solidFill>
            <a:ln w="28575">
              <a:noFill/>
            </a:ln>
            <a:effectLst>
              <a:outerShdw blurRad="254000" dist="1270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anchor="ctr">
              <a:noAutofit/>
            </a:bodyPr>
            <a:p>
              <a:pPr algn="ctr"/>
              <a:endParaRPr lang="zh-CN" altLang="en-US" sz="2000">
                <a:solidFill>
                  <a:srgbClr val="00183C"/>
                </a:solidFill>
                <a:latin typeface="Calibri" panose="020F0502020204030204" charset="0"/>
                <a:ea typeface="宋体" panose="02010600030101010101" pitchFamily="2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>
            <p:custDataLst>
              <p:tags r:id="rId2"/>
            </p:custDataLst>
          </p:nvPr>
        </p:nvSpPr>
        <p:spPr>
          <a:xfrm>
            <a:off x="294600" y="302400"/>
            <a:ext cx="11602796" cy="625318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4" name="任意多边形 5"/>
          <p:cNvSpPr/>
          <p:nvPr>
            <p:custDataLst>
              <p:tags r:id="rId3"/>
            </p:custDataLst>
          </p:nvPr>
        </p:nvSpPr>
        <p:spPr bwMode="auto">
          <a:xfrm>
            <a:off x="-89803" y="-89803"/>
            <a:ext cx="720090" cy="720090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DB6283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p>
            <a:pPr algn="ctr"/>
            <a:endParaRPr lang="zh-CN" altLang="en-US" sz="2000">
              <a:solidFill>
                <a:srgbClr val="00183C"/>
              </a:solidFill>
              <a:latin typeface="Calibri" panose="020F0502020204030204" charset="0"/>
              <a:ea typeface="宋体" panose="02010600030101010101" pitchFamily="2" charset="-122"/>
            </a:endParaRPr>
          </a:p>
        </p:txBody>
      </p:sp>
      <p:grpSp>
        <p:nvGrpSpPr>
          <p:cNvPr id="15" name="组合 14"/>
          <p:cNvGrpSpPr/>
          <p:nvPr>
            <p:custDataLst>
              <p:tags r:id="rId4"/>
            </p:custDataLst>
          </p:nvPr>
        </p:nvGrpSpPr>
        <p:grpSpPr>
          <a:xfrm>
            <a:off x="11432998" y="6047846"/>
            <a:ext cx="720090" cy="720090"/>
            <a:chOff x="3222" y="4777"/>
            <a:chExt cx="1323" cy="1378"/>
          </a:xfrm>
        </p:grpSpPr>
        <p:sp>
          <p:nvSpPr>
            <p:cNvPr id="6" name="直接连接符 16"/>
            <p:cNvSpPr>
              <a:spLocks noChangeShapeType="1"/>
            </p:cNvSpPr>
            <p:nvPr>
              <p:custDataLst>
                <p:tags r:id="rId5"/>
              </p:custDataLst>
            </p:nvPr>
          </p:nvSpPr>
          <p:spPr bwMode="auto">
            <a:xfrm flipH="1">
              <a:off x="3935" y="4777"/>
              <a:ext cx="610" cy="1379"/>
            </a:xfrm>
            <a:prstGeom prst="line">
              <a:avLst/>
            </a:prstGeom>
            <a:noFill/>
            <a:ln w="7938" cap="flat">
              <a:solidFill>
                <a:schemeClr val="lt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任意多边形 5"/>
            <p:cNvSpPr/>
            <p:nvPr>
              <p:custDataLst>
                <p:tags r:id="rId6"/>
              </p:custDataLst>
            </p:nvPr>
          </p:nvSpPr>
          <p:spPr bwMode="auto">
            <a:xfrm flipH="1" flipV="1">
              <a:off x="3222" y="4777"/>
              <a:ext cx="1136" cy="1379"/>
            </a:xfrm>
            <a:custGeom>
              <a:avLst/>
              <a:gdLst>
                <a:gd name="T0" fmla="*/ 1462 w 2332"/>
                <a:gd name="T1" fmla="*/ 0 h 3907"/>
                <a:gd name="T2" fmla="*/ 2332 w 2332"/>
                <a:gd name="T3" fmla="*/ 0 h 3907"/>
                <a:gd name="T4" fmla="*/ 2332 w 2332"/>
                <a:gd name="T5" fmla="*/ 3907 h 3907"/>
                <a:gd name="T6" fmla="*/ 0 w 2332"/>
                <a:gd name="T7" fmla="*/ 2595 h 3907"/>
                <a:gd name="T8" fmla="*/ 1462 w 2332"/>
                <a:gd name="T9" fmla="*/ 0 h 3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6" h="1379">
                  <a:moveTo>
                    <a:pt x="601" y="0"/>
                  </a:moveTo>
                  <a:lnTo>
                    <a:pt x="1136" y="0"/>
                  </a:lnTo>
                  <a:lnTo>
                    <a:pt x="1136" y="1379"/>
                  </a:lnTo>
                  <a:lnTo>
                    <a:pt x="0" y="1379"/>
                  </a:lnTo>
                  <a:lnTo>
                    <a:pt x="601" y="0"/>
                  </a:lnTo>
                  <a:close/>
                </a:path>
              </a:pathLst>
            </a:custGeom>
            <a:solidFill>
              <a:srgbClr val="DB6283"/>
            </a:solidFill>
            <a:ln w="28575">
              <a:noFill/>
            </a:ln>
            <a:effectLst>
              <a:outerShdw blurRad="254000" dist="1270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anchor="ctr">
              <a:noAutofit/>
            </a:bodyPr>
            <a:p>
              <a:pPr algn="ctr"/>
              <a:endParaRPr lang="zh-CN" altLang="en-US" sz="2000">
                <a:solidFill>
                  <a:srgbClr val="00183C"/>
                </a:solidFill>
                <a:latin typeface="Calibri" panose="020F0502020204030204" charset="0"/>
                <a:ea typeface="宋体" panose="02010600030101010101" pitchFamily="2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1281600" y="1249200"/>
            <a:ext cx="9626400" cy="723600"/>
          </a:xfrm>
        </p:spPr>
        <p:txBody>
          <a:bodyPr anchor="ctr"/>
          <a:lstStyle>
            <a:lvl1pPr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8"/>
            </p:custDataLst>
          </p:nvPr>
        </p:nvSpPr>
        <p:spPr>
          <a:xfrm>
            <a:off x="1281113" y="2163600"/>
            <a:ext cx="9626600" cy="3445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>
            <p:custDataLst>
              <p:tags r:id="rId2"/>
            </p:custDataLst>
          </p:nvPr>
        </p:nvSpPr>
        <p:spPr>
          <a:xfrm>
            <a:off x="0" y="-10800"/>
            <a:ext cx="4827588" cy="686879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4" name="任意多边形 5"/>
          <p:cNvSpPr/>
          <p:nvPr>
            <p:custDataLst>
              <p:tags r:id="rId3"/>
            </p:custDataLst>
          </p:nvPr>
        </p:nvSpPr>
        <p:spPr bwMode="auto">
          <a:xfrm>
            <a:off x="11382107" y="-89803"/>
            <a:ext cx="720090" cy="720090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DB6283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p>
            <a:pPr algn="ctr"/>
            <a:endParaRPr lang="zh-CN" altLang="en-US" sz="2000">
              <a:solidFill>
                <a:srgbClr val="00183C"/>
              </a:solidFill>
              <a:latin typeface="Calibri" panose="020F0502020204030204" charset="0"/>
              <a:ea typeface="宋体" panose="02010600030101010101" pitchFamily="2" charset="-122"/>
            </a:endParaRPr>
          </a:p>
        </p:txBody>
      </p:sp>
      <p:grpSp>
        <p:nvGrpSpPr>
          <p:cNvPr id="15" name="组合 14"/>
          <p:cNvGrpSpPr/>
          <p:nvPr>
            <p:custDataLst>
              <p:tags r:id="rId4"/>
            </p:custDataLst>
          </p:nvPr>
        </p:nvGrpSpPr>
        <p:grpSpPr>
          <a:xfrm>
            <a:off x="-38912" y="6047846"/>
            <a:ext cx="720090" cy="720090"/>
            <a:chOff x="3222" y="4777"/>
            <a:chExt cx="1323" cy="1378"/>
          </a:xfrm>
        </p:grpSpPr>
        <p:sp>
          <p:nvSpPr>
            <p:cNvPr id="6" name="直接连接符 16"/>
            <p:cNvSpPr>
              <a:spLocks noChangeShapeType="1"/>
            </p:cNvSpPr>
            <p:nvPr>
              <p:custDataLst>
                <p:tags r:id="rId5"/>
              </p:custDataLst>
            </p:nvPr>
          </p:nvSpPr>
          <p:spPr bwMode="auto">
            <a:xfrm flipH="1">
              <a:off x="3935" y="4777"/>
              <a:ext cx="610" cy="1379"/>
            </a:xfrm>
            <a:prstGeom prst="line">
              <a:avLst/>
            </a:prstGeom>
            <a:noFill/>
            <a:ln w="7938" cap="flat">
              <a:solidFill>
                <a:schemeClr val="lt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任意多边形 5"/>
            <p:cNvSpPr/>
            <p:nvPr>
              <p:custDataLst>
                <p:tags r:id="rId6"/>
              </p:custDataLst>
            </p:nvPr>
          </p:nvSpPr>
          <p:spPr bwMode="auto">
            <a:xfrm flipH="1" flipV="1">
              <a:off x="3222" y="4777"/>
              <a:ext cx="1136" cy="1379"/>
            </a:xfrm>
            <a:custGeom>
              <a:avLst/>
              <a:gdLst>
                <a:gd name="T0" fmla="*/ 1462 w 2332"/>
                <a:gd name="T1" fmla="*/ 0 h 3907"/>
                <a:gd name="T2" fmla="*/ 2332 w 2332"/>
                <a:gd name="T3" fmla="*/ 0 h 3907"/>
                <a:gd name="T4" fmla="*/ 2332 w 2332"/>
                <a:gd name="T5" fmla="*/ 3907 h 3907"/>
                <a:gd name="T6" fmla="*/ 0 w 2332"/>
                <a:gd name="T7" fmla="*/ 2595 h 3907"/>
                <a:gd name="T8" fmla="*/ 1462 w 2332"/>
                <a:gd name="T9" fmla="*/ 0 h 3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6" h="1379">
                  <a:moveTo>
                    <a:pt x="601" y="0"/>
                  </a:moveTo>
                  <a:lnTo>
                    <a:pt x="1136" y="0"/>
                  </a:lnTo>
                  <a:lnTo>
                    <a:pt x="1136" y="1379"/>
                  </a:lnTo>
                  <a:lnTo>
                    <a:pt x="0" y="1379"/>
                  </a:lnTo>
                  <a:lnTo>
                    <a:pt x="601" y="0"/>
                  </a:lnTo>
                  <a:close/>
                </a:path>
              </a:pathLst>
            </a:custGeom>
            <a:solidFill>
              <a:srgbClr val="DB6283"/>
            </a:solidFill>
            <a:ln w="28575">
              <a:noFill/>
            </a:ln>
            <a:effectLst>
              <a:outerShdw blurRad="254000" dist="1270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anchor="ctr">
              <a:noAutofit/>
            </a:bodyPr>
            <a:p>
              <a:pPr algn="ctr"/>
              <a:endParaRPr lang="zh-CN" altLang="en-US" sz="2000">
                <a:solidFill>
                  <a:srgbClr val="00183C"/>
                </a:solidFill>
                <a:latin typeface="Calibri" panose="020F0502020204030204" charset="0"/>
                <a:ea typeface="宋体" panose="02010600030101010101" pitchFamily="2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583200" y="770400"/>
            <a:ext cx="3960000" cy="882000"/>
          </a:xfrm>
        </p:spPr>
        <p:txBody>
          <a:bodyPr anchor="ctr" anchorCtr="0"/>
          <a:lstStyle>
            <a:lvl1pPr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1"/>
            </p:custDataLst>
          </p:nvPr>
        </p:nvSpPr>
        <p:spPr>
          <a:xfrm>
            <a:off x="586800" y="1764000"/>
            <a:ext cx="3956400" cy="4093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2"/>
            </p:custDataLst>
          </p:nvPr>
        </p:nvSpPr>
        <p:spPr>
          <a:xfrm>
            <a:off x="5101200" y="769938"/>
            <a:ext cx="6480000" cy="5087937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>
            <p:custDataLst>
              <p:tags r:id="rId2"/>
            </p:custDataLst>
          </p:nvPr>
        </p:nvSpPr>
        <p:spPr>
          <a:xfrm>
            <a:off x="0" y="-10800"/>
            <a:ext cx="12189600" cy="266039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4" name="任意多边形 5"/>
          <p:cNvSpPr/>
          <p:nvPr>
            <p:custDataLst>
              <p:tags r:id="rId3"/>
            </p:custDataLst>
          </p:nvPr>
        </p:nvSpPr>
        <p:spPr bwMode="auto">
          <a:xfrm>
            <a:off x="-89803" y="-100603"/>
            <a:ext cx="720090" cy="720090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DB6283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p>
            <a:pPr algn="ctr"/>
            <a:endParaRPr lang="zh-CN" altLang="en-US" sz="2000">
              <a:solidFill>
                <a:srgbClr val="00183C"/>
              </a:solidFill>
              <a:latin typeface="Calibri" panose="020F0502020204030204" charset="0"/>
              <a:ea typeface="宋体" panose="02010600030101010101" pitchFamily="2" charset="-122"/>
            </a:endParaRPr>
          </a:p>
        </p:txBody>
      </p:sp>
      <p:grpSp>
        <p:nvGrpSpPr>
          <p:cNvPr id="15" name="组合 14"/>
          <p:cNvGrpSpPr/>
          <p:nvPr>
            <p:custDataLst>
              <p:tags r:id="rId4"/>
            </p:custDataLst>
          </p:nvPr>
        </p:nvGrpSpPr>
        <p:grpSpPr>
          <a:xfrm>
            <a:off x="11432998" y="6047846"/>
            <a:ext cx="720090" cy="720090"/>
            <a:chOff x="3222" y="4777"/>
            <a:chExt cx="1323" cy="1378"/>
          </a:xfrm>
        </p:grpSpPr>
        <p:sp>
          <p:nvSpPr>
            <p:cNvPr id="6" name="直接连接符 16"/>
            <p:cNvSpPr>
              <a:spLocks noChangeShapeType="1"/>
            </p:cNvSpPr>
            <p:nvPr>
              <p:custDataLst>
                <p:tags r:id="rId5"/>
              </p:custDataLst>
            </p:nvPr>
          </p:nvSpPr>
          <p:spPr bwMode="auto">
            <a:xfrm flipH="1">
              <a:off x="3935" y="4777"/>
              <a:ext cx="610" cy="1379"/>
            </a:xfrm>
            <a:prstGeom prst="line">
              <a:avLst/>
            </a:prstGeom>
            <a:noFill/>
            <a:ln w="7938" cap="flat">
              <a:solidFill>
                <a:schemeClr val="lt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任意多边形 5"/>
            <p:cNvSpPr/>
            <p:nvPr>
              <p:custDataLst>
                <p:tags r:id="rId6"/>
              </p:custDataLst>
            </p:nvPr>
          </p:nvSpPr>
          <p:spPr bwMode="auto">
            <a:xfrm flipH="1" flipV="1">
              <a:off x="3222" y="4777"/>
              <a:ext cx="1136" cy="1379"/>
            </a:xfrm>
            <a:custGeom>
              <a:avLst/>
              <a:gdLst>
                <a:gd name="T0" fmla="*/ 1462 w 2332"/>
                <a:gd name="T1" fmla="*/ 0 h 3907"/>
                <a:gd name="T2" fmla="*/ 2332 w 2332"/>
                <a:gd name="T3" fmla="*/ 0 h 3907"/>
                <a:gd name="T4" fmla="*/ 2332 w 2332"/>
                <a:gd name="T5" fmla="*/ 3907 h 3907"/>
                <a:gd name="T6" fmla="*/ 0 w 2332"/>
                <a:gd name="T7" fmla="*/ 2595 h 3907"/>
                <a:gd name="T8" fmla="*/ 1462 w 2332"/>
                <a:gd name="T9" fmla="*/ 0 h 3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6" h="1379">
                  <a:moveTo>
                    <a:pt x="601" y="0"/>
                  </a:moveTo>
                  <a:lnTo>
                    <a:pt x="1136" y="0"/>
                  </a:lnTo>
                  <a:lnTo>
                    <a:pt x="1136" y="1379"/>
                  </a:lnTo>
                  <a:lnTo>
                    <a:pt x="0" y="1379"/>
                  </a:lnTo>
                  <a:lnTo>
                    <a:pt x="601" y="0"/>
                  </a:lnTo>
                  <a:close/>
                </a:path>
              </a:pathLst>
            </a:custGeom>
            <a:solidFill>
              <a:srgbClr val="DB6283"/>
            </a:solidFill>
            <a:ln w="28575">
              <a:noFill/>
            </a:ln>
            <a:effectLst>
              <a:outerShdw blurRad="254000" dist="1270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anchor="ctr">
              <a:noAutofit/>
            </a:bodyPr>
            <a:p>
              <a:pPr algn="ctr"/>
              <a:endParaRPr lang="zh-CN" altLang="en-US" sz="2000">
                <a:solidFill>
                  <a:srgbClr val="00183C"/>
                </a:solidFill>
                <a:latin typeface="Calibri" panose="020F0502020204030204" charset="0"/>
                <a:ea typeface="宋体" panose="02010600030101010101" pitchFamily="2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612000" y="781200"/>
            <a:ext cx="10976400" cy="626400"/>
          </a:xfrm>
        </p:spPr>
        <p:txBody>
          <a:bodyPr anchor="ctr"/>
          <a:lstStyle>
            <a:lvl1pPr algn="ctr"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1"/>
            </p:custDataLst>
          </p:nvPr>
        </p:nvSpPr>
        <p:spPr>
          <a:xfrm>
            <a:off x="612000" y="1659600"/>
            <a:ext cx="10975975" cy="828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2"/>
            </p:custDataLst>
          </p:nvPr>
        </p:nvSpPr>
        <p:spPr>
          <a:xfrm>
            <a:off x="612775" y="2808000"/>
            <a:ext cx="10965600" cy="34308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>
            <p:custDataLst>
              <p:tags r:id="rId2"/>
            </p:custDataLst>
          </p:nvPr>
        </p:nvSpPr>
        <p:spPr>
          <a:xfrm>
            <a:off x="0" y="5029200"/>
            <a:ext cx="12189600" cy="1828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4" name="任意多边形 5"/>
          <p:cNvSpPr/>
          <p:nvPr>
            <p:custDataLst>
              <p:tags r:id="rId3"/>
            </p:custDataLst>
          </p:nvPr>
        </p:nvSpPr>
        <p:spPr bwMode="auto">
          <a:xfrm>
            <a:off x="-89803" y="-89803"/>
            <a:ext cx="720090" cy="720090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DB6283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p>
            <a:pPr algn="ctr"/>
            <a:endParaRPr lang="zh-CN" altLang="en-US" sz="2000">
              <a:solidFill>
                <a:srgbClr val="00183C"/>
              </a:solidFill>
              <a:latin typeface="Calibri" panose="020F0502020204030204" charset="0"/>
              <a:ea typeface="宋体" panose="02010600030101010101" pitchFamily="2" charset="-122"/>
            </a:endParaRPr>
          </a:p>
        </p:txBody>
      </p:sp>
      <p:grpSp>
        <p:nvGrpSpPr>
          <p:cNvPr id="15" name="组合 14"/>
          <p:cNvGrpSpPr/>
          <p:nvPr>
            <p:custDataLst>
              <p:tags r:id="rId4"/>
            </p:custDataLst>
          </p:nvPr>
        </p:nvGrpSpPr>
        <p:grpSpPr>
          <a:xfrm>
            <a:off x="11432998" y="6047846"/>
            <a:ext cx="720090" cy="720090"/>
            <a:chOff x="3222" y="4777"/>
            <a:chExt cx="1323" cy="1378"/>
          </a:xfrm>
        </p:grpSpPr>
        <p:sp>
          <p:nvSpPr>
            <p:cNvPr id="6" name="直接连接符 16"/>
            <p:cNvSpPr>
              <a:spLocks noChangeShapeType="1"/>
            </p:cNvSpPr>
            <p:nvPr>
              <p:custDataLst>
                <p:tags r:id="rId5"/>
              </p:custDataLst>
            </p:nvPr>
          </p:nvSpPr>
          <p:spPr bwMode="auto">
            <a:xfrm flipH="1">
              <a:off x="3935" y="4777"/>
              <a:ext cx="610" cy="1379"/>
            </a:xfrm>
            <a:prstGeom prst="line">
              <a:avLst/>
            </a:prstGeom>
            <a:noFill/>
            <a:ln w="7938" cap="flat">
              <a:solidFill>
                <a:schemeClr val="lt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任意多边形 5"/>
            <p:cNvSpPr/>
            <p:nvPr>
              <p:custDataLst>
                <p:tags r:id="rId6"/>
              </p:custDataLst>
            </p:nvPr>
          </p:nvSpPr>
          <p:spPr bwMode="auto">
            <a:xfrm flipH="1" flipV="1">
              <a:off x="3222" y="4777"/>
              <a:ext cx="1136" cy="1379"/>
            </a:xfrm>
            <a:custGeom>
              <a:avLst/>
              <a:gdLst>
                <a:gd name="T0" fmla="*/ 1462 w 2332"/>
                <a:gd name="T1" fmla="*/ 0 h 3907"/>
                <a:gd name="T2" fmla="*/ 2332 w 2332"/>
                <a:gd name="T3" fmla="*/ 0 h 3907"/>
                <a:gd name="T4" fmla="*/ 2332 w 2332"/>
                <a:gd name="T5" fmla="*/ 3907 h 3907"/>
                <a:gd name="T6" fmla="*/ 0 w 2332"/>
                <a:gd name="T7" fmla="*/ 2595 h 3907"/>
                <a:gd name="T8" fmla="*/ 1462 w 2332"/>
                <a:gd name="T9" fmla="*/ 0 h 3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6" h="1379">
                  <a:moveTo>
                    <a:pt x="601" y="0"/>
                  </a:moveTo>
                  <a:lnTo>
                    <a:pt x="1136" y="0"/>
                  </a:lnTo>
                  <a:lnTo>
                    <a:pt x="1136" y="1379"/>
                  </a:lnTo>
                  <a:lnTo>
                    <a:pt x="0" y="1379"/>
                  </a:lnTo>
                  <a:lnTo>
                    <a:pt x="601" y="0"/>
                  </a:lnTo>
                  <a:close/>
                </a:path>
              </a:pathLst>
            </a:custGeom>
            <a:solidFill>
              <a:srgbClr val="DB6283"/>
            </a:solidFill>
            <a:ln w="28575">
              <a:noFill/>
            </a:ln>
            <a:effectLst>
              <a:outerShdw blurRad="254000" dist="1270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anchor="ctr">
              <a:noAutofit/>
            </a:bodyPr>
            <a:p>
              <a:pPr algn="ctr"/>
              <a:endParaRPr lang="zh-CN" altLang="en-US" sz="2000">
                <a:solidFill>
                  <a:srgbClr val="00183C"/>
                </a:solidFill>
                <a:latin typeface="Calibri" panose="020F0502020204030204" charset="0"/>
                <a:ea typeface="宋体" panose="02010600030101010101" pitchFamily="2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604800" y="669600"/>
            <a:ext cx="10976400" cy="565200"/>
          </a:xfrm>
        </p:spPr>
        <p:txBody>
          <a:bodyPr anchor="ctr" anchorCtr="0"/>
          <a:lstStyle>
            <a:lvl1pPr algn="ctr"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1"/>
            </p:custDataLst>
          </p:nvPr>
        </p:nvSpPr>
        <p:spPr>
          <a:xfrm>
            <a:off x="604837" y="1681200"/>
            <a:ext cx="10990800" cy="321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12"/>
            </p:custDataLst>
          </p:nvPr>
        </p:nvSpPr>
        <p:spPr>
          <a:xfrm>
            <a:off x="594000" y="5180400"/>
            <a:ext cx="11001600" cy="10116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0" y="-10800"/>
            <a:ext cx="12189600" cy="914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4" name="任意多边形 5"/>
          <p:cNvSpPr/>
          <p:nvPr>
            <p:custDataLst>
              <p:tags r:id="rId3"/>
            </p:custDataLst>
          </p:nvPr>
        </p:nvSpPr>
        <p:spPr bwMode="auto">
          <a:xfrm>
            <a:off x="11382107" y="6048107"/>
            <a:ext cx="720090" cy="720090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DB6283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p>
            <a:pPr algn="ctr"/>
            <a:endParaRPr lang="zh-CN" altLang="en-US" sz="2000">
              <a:solidFill>
                <a:srgbClr val="00183C"/>
              </a:solidFill>
              <a:latin typeface="Calibri" panose="020F0502020204030204" charset="0"/>
              <a:ea typeface="宋体" panose="02010600030101010101" pitchFamily="2" charset="-122"/>
            </a:endParaRPr>
          </a:p>
        </p:txBody>
      </p:sp>
      <p:grpSp>
        <p:nvGrpSpPr>
          <p:cNvPr id="15" name="组合 14"/>
          <p:cNvGrpSpPr/>
          <p:nvPr>
            <p:custDataLst>
              <p:tags r:id="rId4"/>
            </p:custDataLst>
          </p:nvPr>
        </p:nvGrpSpPr>
        <p:grpSpPr>
          <a:xfrm>
            <a:off x="-38912" y="6047846"/>
            <a:ext cx="720090" cy="720090"/>
            <a:chOff x="3222" y="4777"/>
            <a:chExt cx="1323" cy="1378"/>
          </a:xfrm>
        </p:grpSpPr>
        <p:sp>
          <p:nvSpPr>
            <p:cNvPr id="6" name="直接连接符 16"/>
            <p:cNvSpPr>
              <a:spLocks noChangeShapeType="1"/>
            </p:cNvSpPr>
            <p:nvPr>
              <p:custDataLst>
                <p:tags r:id="rId5"/>
              </p:custDataLst>
            </p:nvPr>
          </p:nvSpPr>
          <p:spPr bwMode="auto">
            <a:xfrm flipH="1">
              <a:off x="3935" y="4777"/>
              <a:ext cx="610" cy="1379"/>
            </a:xfrm>
            <a:prstGeom prst="line">
              <a:avLst/>
            </a:prstGeom>
            <a:noFill/>
            <a:ln w="7938" cap="flat">
              <a:solidFill>
                <a:schemeClr val="lt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" name="任意多边形 5"/>
            <p:cNvSpPr/>
            <p:nvPr>
              <p:custDataLst>
                <p:tags r:id="rId6"/>
              </p:custDataLst>
            </p:nvPr>
          </p:nvSpPr>
          <p:spPr bwMode="auto">
            <a:xfrm flipH="1" flipV="1">
              <a:off x="3222" y="4777"/>
              <a:ext cx="1136" cy="1379"/>
            </a:xfrm>
            <a:custGeom>
              <a:avLst/>
              <a:gdLst>
                <a:gd name="T0" fmla="*/ 1462 w 2332"/>
                <a:gd name="T1" fmla="*/ 0 h 3907"/>
                <a:gd name="T2" fmla="*/ 2332 w 2332"/>
                <a:gd name="T3" fmla="*/ 0 h 3907"/>
                <a:gd name="T4" fmla="*/ 2332 w 2332"/>
                <a:gd name="T5" fmla="*/ 3907 h 3907"/>
                <a:gd name="T6" fmla="*/ 0 w 2332"/>
                <a:gd name="T7" fmla="*/ 2595 h 3907"/>
                <a:gd name="T8" fmla="*/ 1462 w 2332"/>
                <a:gd name="T9" fmla="*/ 0 h 3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6" h="1379">
                  <a:moveTo>
                    <a:pt x="601" y="0"/>
                  </a:moveTo>
                  <a:lnTo>
                    <a:pt x="1136" y="0"/>
                  </a:lnTo>
                  <a:lnTo>
                    <a:pt x="1136" y="1379"/>
                  </a:lnTo>
                  <a:lnTo>
                    <a:pt x="0" y="1379"/>
                  </a:lnTo>
                  <a:lnTo>
                    <a:pt x="601" y="0"/>
                  </a:lnTo>
                  <a:close/>
                </a:path>
              </a:pathLst>
            </a:custGeom>
            <a:solidFill>
              <a:srgbClr val="DB6283"/>
            </a:solidFill>
            <a:ln w="28575">
              <a:noFill/>
            </a:ln>
            <a:effectLst>
              <a:outerShdw blurRad="254000" dist="1270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anchor="ctr">
              <a:noAutofit/>
            </a:bodyPr>
            <a:p>
              <a:pPr algn="ctr"/>
              <a:endParaRPr lang="zh-CN" altLang="en-US" sz="2000">
                <a:solidFill>
                  <a:srgbClr val="00183C"/>
                </a:solidFill>
                <a:latin typeface="Calibri" panose="020F0502020204030204" charset="0"/>
                <a:ea typeface="宋体" panose="02010600030101010101" pitchFamily="2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579600" y="237600"/>
            <a:ext cx="11037600" cy="441964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1"/>
            </p:custDataLst>
          </p:nvPr>
        </p:nvSpPr>
        <p:spPr>
          <a:xfrm>
            <a:off x="579600" y="1663200"/>
            <a:ext cx="5342400" cy="2894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2"/>
            </p:custDataLst>
          </p:nvPr>
        </p:nvSpPr>
        <p:spPr>
          <a:xfrm>
            <a:off x="6242400" y="1663200"/>
            <a:ext cx="5367600" cy="2894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3"/>
            </p:custDataLst>
          </p:nvPr>
        </p:nvSpPr>
        <p:spPr>
          <a:xfrm>
            <a:off x="572400" y="4816800"/>
            <a:ext cx="5342400" cy="78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4"/>
            </p:custDataLst>
          </p:nvPr>
        </p:nvSpPr>
        <p:spPr>
          <a:xfrm>
            <a:off x="6253200" y="4813200"/>
            <a:ext cx="5367600" cy="78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>
            <p:custDataLst>
              <p:tags r:id="rId2"/>
            </p:custDataLst>
          </p:nvPr>
        </p:nvSpPr>
        <p:spPr>
          <a:xfrm>
            <a:off x="0" y="959400"/>
            <a:ext cx="12189600" cy="493919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4" name="任意多边形 5"/>
          <p:cNvSpPr/>
          <p:nvPr>
            <p:custDataLst>
              <p:tags r:id="rId3"/>
            </p:custDataLst>
          </p:nvPr>
        </p:nvSpPr>
        <p:spPr bwMode="auto">
          <a:xfrm>
            <a:off x="10346258" y="-100604"/>
            <a:ext cx="1753527" cy="1753527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DB6283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p>
            <a:pPr algn="ctr"/>
            <a:endParaRPr lang="zh-CN" altLang="en-US" sz="2000">
              <a:solidFill>
                <a:srgbClr val="00183C"/>
              </a:solidFill>
              <a:latin typeface="Calibri" panose="020F0502020204030204" charset="0"/>
              <a:ea typeface="宋体" panose="02010600030101010101" pitchFamily="2" charset="-122"/>
            </a:endParaRPr>
          </a:p>
        </p:txBody>
      </p:sp>
      <p:grpSp>
        <p:nvGrpSpPr>
          <p:cNvPr id="15" name="组合 14"/>
          <p:cNvGrpSpPr/>
          <p:nvPr>
            <p:custDataLst>
              <p:tags r:id="rId4"/>
            </p:custDataLst>
          </p:nvPr>
        </p:nvGrpSpPr>
        <p:grpSpPr>
          <a:xfrm>
            <a:off x="34124" y="5014022"/>
            <a:ext cx="1753527" cy="1753527"/>
            <a:chOff x="3222" y="4777"/>
            <a:chExt cx="1323" cy="1378"/>
          </a:xfrm>
        </p:grpSpPr>
        <p:sp>
          <p:nvSpPr>
            <p:cNvPr id="6" name="直接连接符 16"/>
            <p:cNvSpPr>
              <a:spLocks noChangeShapeType="1"/>
            </p:cNvSpPr>
            <p:nvPr>
              <p:custDataLst>
                <p:tags r:id="rId5"/>
              </p:custDataLst>
            </p:nvPr>
          </p:nvSpPr>
          <p:spPr bwMode="auto">
            <a:xfrm flipH="1">
              <a:off x="3935" y="4777"/>
              <a:ext cx="610" cy="1379"/>
            </a:xfrm>
            <a:prstGeom prst="line">
              <a:avLst/>
            </a:prstGeom>
            <a:noFill/>
            <a:ln w="7938" cap="flat">
              <a:solidFill>
                <a:schemeClr val="lt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任意多边形 5"/>
            <p:cNvSpPr/>
            <p:nvPr>
              <p:custDataLst>
                <p:tags r:id="rId6"/>
              </p:custDataLst>
            </p:nvPr>
          </p:nvSpPr>
          <p:spPr bwMode="auto">
            <a:xfrm flipH="1" flipV="1">
              <a:off x="3222" y="4777"/>
              <a:ext cx="1136" cy="1379"/>
            </a:xfrm>
            <a:custGeom>
              <a:avLst/>
              <a:gdLst>
                <a:gd name="T0" fmla="*/ 1462 w 2332"/>
                <a:gd name="T1" fmla="*/ 0 h 3907"/>
                <a:gd name="T2" fmla="*/ 2332 w 2332"/>
                <a:gd name="T3" fmla="*/ 0 h 3907"/>
                <a:gd name="T4" fmla="*/ 2332 w 2332"/>
                <a:gd name="T5" fmla="*/ 3907 h 3907"/>
                <a:gd name="T6" fmla="*/ 0 w 2332"/>
                <a:gd name="T7" fmla="*/ 2595 h 3907"/>
                <a:gd name="T8" fmla="*/ 1462 w 2332"/>
                <a:gd name="T9" fmla="*/ 0 h 3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6" h="1379">
                  <a:moveTo>
                    <a:pt x="601" y="0"/>
                  </a:moveTo>
                  <a:lnTo>
                    <a:pt x="1136" y="0"/>
                  </a:lnTo>
                  <a:lnTo>
                    <a:pt x="1136" y="1379"/>
                  </a:lnTo>
                  <a:lnTo>
                    <a:pt x="0" y="1379"/>
                  </a:lnTo>
                  <a:lnTo>
                    <a:pt x="601" y="0"/>
                  </a:lnTo>
                  <a:close/>
                </a:path>
              </a:pathLst>
            </a:custGeom>
            <a:solidFill>
              <a:srgbClr val="DB6283"/>
            </a:solidFill>
            <a:ln w="28575">
              <a:noFill/>
            </a:ln>
            <a:effectLst>
              <a:outerShdw blurRad="254000" dist="1270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anchor="ctr">
              <a:noAutofit/>
            </a:bodyPr>
            <a:p>
              <a:pPr algn="ctr"/>
              <a:endParaRPr lang="zh-CN" altLang="en-US" sz="2000">
                <a:solidFill>
                  <a:srgbClr val="00183C"/>
                </a:solidFill>
                <a:latin typeface="Calibri" panose="020F0502020204030204" charset="0"/>
                <a:ea typeface="宋体" panose="02010600030101010101" pitchFamily="2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1522800" y="1339200"/>
            <a:ext cx="9144000" cy="2386800"/>
          </a:xfrm>
        </p:spPr>
        <p:txBody>
          <a:bodyPr anchor="b"/>
          <a:lstStyle>
            <a:lvl1pPr algn="ctr">
              <a:defRPr sz="60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1"/>
            </p:custDataLst>
          </p:nvPr>
        </p:nvSpPr>
        <p:spPr>
          <a:xfrm>
            <a:off x="1522413" y="3862800"/>
            <a:ext cx="9144000" cy="1656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9.xml"/><Relationship Id="rId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3.xml"/><Relationship Id="rId21" Type="http://schemas.openxmlformats.org/officeDocument/2006/relationships/theme" Target="../theme/theme2.xml"/><Relationship Id="rId20" Type="http://schemas.openxmlformats.org/officeDocument/2006/relationships/tags" Target="../tags/tag133.xml"/><Relationship Id="rId2" Type="http://schemas.openxmlformats.org/officeDocument/2006/relationships/slideLayout" Target="../slideLayouts/slideLayout12.xml"/><Relationship Id="rId19" Type="http://schemas.openxmlformats.org/officeDocument/2006/relationships/tags" Target="../tags/tag132.xml"/><Relationship Id="rId18" Type="http://schemas.openxmlformats.org/officeDocument/2006/relationships/slideLayout" Target="../slideLayouts/slideLayout28.xml"/><Relationship Id="rId17" Type="http://schemas.openxmlformats.org/officeDocument/2006/relationships/slideLayout" Target="../slideLayouts/slideLayout27.xml"/><Relationship Id="rId16" Type="http://schemas.openxmlformats.org/officeDocument/2006/relationships/slideLayout" Target="../slideLayouts/slideLayout26.xml"/><Relationship Id="rId15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1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7.xml"/><Relationship Id="rId8" Type="http://schemas.openxmlformats.org/officeDocument/2006/relationships/slideLayout" Target="../slideLayouts/slideLayout36.xml"/><Relationship Id="rId7" Type="http://schemas.openxmlformats.org/officeDocument/2006/relationships/slideLayout" Target="../slideLayouts/slideLayout35.xml"/><Relationship Id="rId6" Type="http://schemas.openxmlformats.org/officeDocument/2006/relationships/slideLayout" Target="../slideLayouts/slideLayout34.xml"/><Relationship Id="rId5" Type="http://schemas.openxmlformats.org/officeDocument/2006/relationships/slideLayout" Target="../slideLayouts/slideLayout33.xml"/><Relationship Id="rId4" Type="http://schemas.openxmlformats.org/officeDocument/2006/relationships/slideLayout" Target="../slideLayouts/slideLayout32.xml"/><Relationship Id="rId3" Type="http://schemas.openxmlformats.org/officeDocument/2006/relationships/slideLayout" Target="../slideLayouts/slideLayout31.xml"/><Relationship Id="rId21" Type="http://schemas.openxmlformats.org/officeDocument/2006/relationships/theme" Target="../theme/theme3.xml"/><Relationship Id="rId20" Type="http://schemas.openxmlformats.org/officeDocument/2006/relationships/tags" Target="../tags/tag266.xml"/><Relationship Id="rId2" Type="http://schemas.openxmlformats.org/officeDocument/2006/relationships/slideLayout" Target="../slideLayouts/slideLayout30.xml"/><Relationship Id="rId19" Type="http://schemas.openxmlformats.org/officeDocument/2006/relationships/tags" Target="../tags/tag265.xml"/><Relationship Id="rId18" Type="http://schemas.openxmlformats.org/officeDocument/2006/relationships/slideLayout" Target="../slideLayouts/slideLayout46.xml"/><Relationship Id="rId17" Type="http://schemas.openxmlformats.org/officeDocument/2006/relationships/slideLayout" Target="../slideLayouts/slideLayout45.xml"/><Relationship Id="rId16" Type="http://schemas.openxmlformats.org/officeDocument/2006/relationships/slideLayout" Target="../slideLayouts/slideLayout44.xml"/><Relationship Id="rId15" Type="http://schemas.openxmlformats.org/officeDocument/2006/relationships/slideLayout" Target="../slideLayouts/slideLayout43.xml"/><Relationship Id="rId14" Type="http://schemas.openxmlformats.org/officeDocument/2006/relationships/slideLayout" Target="../slideLayouts/slideLayout42.xml"/><Relationship Id="rId13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38.xml"/><Relationship Id="rId1" Type="http://schemas.openxmlformats.org/officeDocument/2006/relationships/slideLayout" Target="../slideLayouts/slideLayout29.xml"/></Relationships>
</file>

<file path=ppt/slideMasters/_rels/slideMaster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5.xml"/><Relationship Id="rId8" Type="http://schemas.openxmlformats.org/officeDocument/2006/relationships/slideLayout" Target="../slideLayouts/slideLayout54.xml"/><Relationship Id="rId7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0.xml"/><Relationship Id="rId3" Type="http://schemas.openxmlformats.org/officeDocument/2006/relationships/slideLayout" Target="../slideLayouts/slideLayout49.xml"/><Relationship Id="rId21" Type="http://schemas.openxmlformats.org/officeDocument/2006/relationships/theme" Target="../theme/theme4.xml"/><Relationship Id="rId20" Type="http://schemas.openxmlformats.org/officeDocument/2006/relationships/tags" Target="../tags/tag399.xml"/><Relationship Id="rId2" Type="http://schemas.openxmlformats.org/officeDocument/2006/relationships/slideLayout" Target="../slideLayouts/slideLayout48.xml"/><Relationship Id="rId19" Type="http://schemas.openxmlformats.org/officeDocument/2006/relationships/tags" Target="../tags/tag398.xml"/><Relationship Id="rId18" Type="http://schemas.openxmlformats.org/officeDocument/2006/relationships/slideLayout" Target="../slideLayouts/slideLayout64.xml"/><Relationship Id="rId17" Type="http://schemas.openxmlformats.org/officeDocument/2006/relationships/slideLayout" Target="../slideLayouts/slideLayout63.xml"/><Relationship Id="rId16" Type="http://schemas.openxmlformats.org/officeDocument/2006/relationships/slideLayout" Target="../slideLayouts/slideLayout62.xml"/><Relationship Id="rId15" Type="http://schemas.openxmlformats.org/officeDocument/2006/relationships/slideLayout" Target="../slideLayouts/slideLayout61.xml"/><Relationship Id="rId14" Type="http://schemas.openxmlformats.org/officeDocument/2006/relationships/slideLayout" Target="../slideLayouts/slideLayout60.xml"/><Relationship Id="rId13" Type="http://schemas.openxmlformats.org/officeDocument/2006/relationships/slideLayout" Target="../slideLayouts/slideLayout59.xml"/><Relationship Id="rId12" Type="http://schemas.openxmlformats.org/officeDocument/2006/relationships/slideLayout" Target="../slideLayouts/slideLayout58.xml"/><Relationship Id="rId11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56.xml"/><Relationship Id="rId1" Type="http://schemas.openxmlformats.org/officeDocument/2006/relationships/slideLayout" Target="../slideLayouts/slideLayout4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wrap="square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9882" y="961398"/>
            <a:ext cx="10852237" cy="5388907"/>
          </a:xfrm>
          <a:prstGeom prst="rect">
            <a:avLst/>
          </a:prstGeom>
        </p:spPr>
        <p:txBody>
          <a:bodyPr vert="horz" wrap="square" lIns="90170" tIns="46990" rIns="90170" bIns="4699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19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</p:spTree>
    <p:custDataLst>
      <p:tags r:id="rId20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  <p:sldLayoutId id="2147483674" r:id="rId15"/>
    <p:sldLayoutId id="2147483675" r:id="rId16"/>
    <p:sldLayoutId id="2147483676" r:id="rId17"/>
    <p:sldLayoutId id="2147483677" r:id="rId1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wrap="square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9882" y="961398"/>
            <a:ext cx="10852237" cy="5388907"/>
          </a:xfrm>
          <a:prstGeom prst="rect">
            <a:avLst/>
          </a:prstGeom>
        </p:spPr>
        <p:txBody>
          <a:bodyPr vert="horz" wrap="square" lIns="90170" tIns="46990" rIns="90170" bIns="4699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19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</p:spTree>
    <p:custDataLst>
      <p:tags r:id="rId20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  <p:sldLayoutId id="2147483696" r:id="rId1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wrap="square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9882" y="961398"/>
            <a:ext cx="10852237" cy="5388907"/>
          </a:xfrm>
          <a:prstGeom prst="rect">
            <a:avLst/>
          </a:prstGeom>
        </p:spPr>
        <p:txBody>
          <a:bodyPr vert="horz" wrap="square" lIns="90170" tIns="46990" rIns="90170" bIns="4699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19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</p:spTree>
    <p:custDataLst>
      <p:tags r:id="rId20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  <p:sldLayoutId id="2147483709" r:id="rId12"/>
    <p:sldLayoutId id="2147483710" r:id="rId13"/>
    <p:sldLayoutId id="2147483711" r:id="rId14"/>
    <p:sldLayoutId id="2147483712" r:id="rId15"/>
    <p:sldLayoutId id="2147483713" r:id="rId16"/>
    <p:sldLayoutId id="2147483714" r:id="rId17"/>
    <p:sldLayoutId id="2147483715" r:id="rId1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.xml"/><Relationship Id="rId7" Type="http://schemas.openxmlformats.org/officeDocument/2006/relationships/slideLayout" Target="../slideLayouts/slideLayout11.xml"/><Relationship Id="rId6" Type="http://schemas.openxmlformats.org/officeDocument/2006/relationships/tags" Target="../tags/tag402.xml"/><Relationship Id="rId5" Type="http://schemas.openxmlformats.org/officeDocument/2006/relationships/image" Target="../media/image2.png"/><Relationship Id="rId4" Type="http://schemas.microsoft.com/office/2007/relationships/media" Target="../media/media1.mp3"/><Relationship Id="rId3" Type="http://schemas.openxmlformats.org/officeDocument/2006/relationships/audio" Target="../media/media1.mp3"/><Relationship Id="rId2" Type="http://schemas.openxmlformats.org/officeDocument/2006/relationships/tags" Target="../tags/tag401.xml"/><Relationship Id="rId1" Type="http://schemas.openxmlformats.org/officeDocument/2006/relationships/tags" Target="../tags/tag40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420.xml"/><Relationship Id="rId1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.xml"/><Relationship Id="rId7" Type="http://schemas.openxmlformats.org/officeDocument/2006/relationships/slideLayout" Target="../slideLayouts/slideLayout17.xml"/><Relationship Id="rId6" Type="http://schemas.openxmlformats.org/officeDocument/2006/relationships/tags" Target="../tags/tag425.xml"/><Relationship Id="rId5" Type="http://schemas.openxmlformats.org/officeDocument/2006/relationships/image" Target="../media/image10.png"/><Relationship Id="rId4" Type="http://schemas.openxmlformats.org/officeDocument/2006/relationships/tags" Target="../tags/tag424.xml"/><Relationship Id="rId3" Type="http://schemas.openxmlformats.org/officeDocument/2006/relationships/tags" Target="../tags/tag423.xml"/><Relationship Id="rId2" Type="http://schemas.openxmlformats.org/officeDocument/2006/relationships/tags" Target="../tags/tag422.xml"/><Relationship Id="rId1" Type="http://schemas.openxmlformats.org/officeDocument/2006/relationships/tags" Target="../tags/tag421.xml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5.xml"/><Relationship Id="rId8" Type="http://schemas.openxmlformats.org/officeDocument/2006/relationships/slideLayout" Target="../slideLayouts/slideLayout17.xml"/><Relationship Id="rId7" Type="http://schemas.openxmlformats.org/officeDocument/2006/relationships/tags" Target="../tags/tag431.xml"/><Relationship Id="rId6" Type="http://schemas.openxmlformats.org/officeDocument/2006/relationships/image" Target="../media/image11.png"/><Relationship Id="rId5" Type="http://schemas.openxmlformats.org/officeDocument/2006/relationships/tags" Target="../tags/tag430.xml"/><Relationship Id="rId4" Type="http://schemas.openxmlformats.org/officeDocument/2006/relationships/tags" Target="../tags/tag429.xml"/><Relationship Id="rId3" Type="http://schemas.openxmlformats.org/officeDocument/2006/relationships/tags" Target="../tags/tag428.xml"/><Relationship Id="rId2" Type="http://schemas.openxmlformats.org/officeDocument/2006/relationships/tags" Target="../tags/tag427.xml"/><Relationship Id="rId1" Type="http://schemas.openxmlformats.org/officeDocument/2006/relationships/tags" Target="../tags/tag426.xml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21.xml"/><Relationship Id="rId3" Type="http://schemas.openxmlformats.org/officeDocument/2006/relationships/tags" Target="../tags/tag434.xml"/><Relationship Id="rId2" Type="http://schemas.openxmlformats.org/officeDocument/2006/relationships/tags" Target="../tags/tag433.xml"/><Relationship Id="rId1" Type="http://schemas.openxmlformats.org/officeDocument/2006/relationships/tags" Target="../tags/tag43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40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.xml"/><Relationship Id="rId7" Type="http://schemas.openxmlformats.org/officeDocument/2006/relationships/slideLayout" Target="../slideLayouts/slideLayout17.xml"/><Relationship Id="rId6" Type="http://schemas.openxmlformats.org/officeDocument/2006/relationships/tags" Target="../tags/tag408.xml"/><Relationship Id="rId5" Type="http://schemas.openxmlformats.org/officeDocument/2006/relationships/image" Target="../media/image3.png"/><Relationship Id="rId4" Type="http://schemas.openxmlformats.org/officeDocument/2006/relationships/tags" Target="../tags/tag407.xml"/><Relationship Id="rId3" Type="http://schemas.openxmlformats.org/officeDocument/2006/relationships/tags" Target="../tags/tag406.xml"/><Relationship Id="rId2" Type="http://schemas.openxmlformats.org/officeDocument/2006/relationships/tags" Target="../tags/tag405.xml"/><Relationship Id="rId1" Type="http://schemas.openxmlformats.org/officeDocument/2006/relationships/tags" Target="../tags/tag40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1.xml"/><Relationship Id="rId1" Type="http://schemas.openxmlformats.org/officeDocument/2006/relationships/tags" Target="../tags/tag409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415.xml"/><Relationship Id="rId8" Type="http://schemas.openxmlformats.org/officeDocument/2006/relationships/image" Target="../media/image5.png"/><Relationship Id="rId7" Type="http://schemas.openxmlformats.org/officeDocument/2006/relationships/image" Target="file:///C:\Users\msn\AppData\Local\Temp\wps\INetCache\89e4693295077fb3f75703cae8356e61" TargetMode="External"/><Relationship Id="rId6" Type="http://schemas.openxmlformats.org/officeDocument/2006/relationships/image" Target="../media/image4.jpeg"/><Relationship Id="rId5" Type="http://schemas.openxmlformats.org/officeDocument/2006/relationships/tags" Target="../tags/tag414.xml"/><Relationship Id="rId4" Type="http://schemas.openxmlformats.org/officeDocument/2006/relationships/tags" Target="../tags/tag413.xml"/><Relationship Id="rId3" Type="http://schemas.openxmlformats.org/officeDocument/2006/relationships/tags" Target="../tags/tag412.xml"/><Relationship Id="rId2" Type="http://schemas.openxmlformats.org/officeDocument/2006/relationships/tags" Target="../tags/tag411.xml"/><Relationship Id="rId11" Type="http://schemas.openxmlformats.org/officeDocument/2006/relationships/notesSlide" Target="../notesSlides/notesSlide3.xml"/><Relationship Id="rId10" Type="http://schemas.openxmlformats.org/officeDocument/2006/relationships/slideLayout" Target="../slideLayouts/slideLayout17.xml"/><Relationship Id="rId1" Type="http://schemas.openxmlformats.org/officeDocument/2006/relationships/tags" Target="../tags/tag4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416.xml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417.xml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9.xml"/><Relationship Id="rId1" Type="http://schemas.openxmlformats.org/officeDocument/2006/relationships/tags" Target="../tags/tag4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419.xml"/><Relationship Id="rId1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/>
          <p:nvPr>
            <p:ph type="ctrTitle" idx="2"/>
            <p:custDataLst>
              <p:tags r:id="rId1"/>
            </p:custDataLst>
          </p:nvPr>
        </p:nvSpPr>
        <p:spPr/>
        <p:txBody>
          <a:bodyPr wrap="square">
            <a:normAutofit/>
          </a:bodyPr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 altLang="zh-CN" sz="5400">
                <a:solidFill>
                  <a:schemeClr val="lt1"/>
                </a:solidFill>
                <a:latin typeface="Arial" panose="020B0604020202020204" pitchFamily="34" charset="0"/>
                <a:ea typeface="汉仪旗黑-85S" panose="00020600040101010101" pitchFamily="18" charset="-122"/>
              </a:rPr>
              <a:t>KubeEdge </a:t>
            </a:r>
            <a:r>
              <a:rPr sz="5400">
                <a:solidFill>
                  <a:schemeClr val="lt1"/>
                </a:solidFill>
                <a:latin typeface="Arial" panose="020B0604020202020204" pitchFamily="34" charset="0"/>
                <a:ea typeface="汉仪旗黑-85S" panose="00020600040101010101" pitchFamily="18" charset="-122"/>
              </a:rPr>
              <a:t>边缘</a:t>
            </a:r>
            <a:r>
              <a:rPr sz="5400">
                <a:solidFill>
                  <a:schemeClr val="lt1"/>
                </a:solidFill>
                <a:latin typeface="Arial" panose="020B0604020202020204" pitchFamily="34" charset="0"/>
                <a:ea typeface="汉仪旗黑-85S" panose="00020600040101010101" pitchFamily="18" charset="-122"/>
              </a:rPr>
              <a:t>网络</a:t>
            </a:r>
            <a:endParaRPr sz="5400">
              <a:solidFill>
                <a:schemeClr val="lt1"/>
              </a:solidFill>
              <a:latin typeface="Arial" panose="020B0604020202020204" pitchFamily="34" charset="0"/>
              <a:ea typeface="汉仪旗黑-85S" panose="00020600040101010101" pitchFamily="18" charset="-122"/>
            </a:endParaRPr>
          </a:p>
        </p:txBody>
      </p:sp>
      <p:sp>
        <p:nvSpPr>
          <p:cNvPr id="6" name="副标题 4"/>
          <p:cNvSpPr txBox="1"/>
          <p:nvPr>
            <p:custDataLst>
              <p:tags r:id="rId2"/>
            </p:custDataLst>
          </p:nvPr>
        </p:nvSpPr>
        <p:spPr>
          <a:xfrm>
            <a:off x="1277253" y="3960393"/>
            <a:ext cx="2590683" cy="834207"/>
          </a:xfrm>
          <a:prstGeom prst="rect">
            <a:avLst/>
          </a:prstGeom>
        </p:spPr>
        <p:txBody>
          <a:bodyPr vert="horz" wrap="square" lIns="0" tIns="0" rIns="0" bIns="0" rtlCol="0">
            <a:normAutofit fontScale="70000"/>
          </a:bodyPr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2400" u="none" strike="noStrike" kern="1200" cap="none" spc="20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-285750" algn="l" defTabSz="914400" rtl="0" fontAlgn="ctr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Wingdings" panose="05000000000000000000" charset="0"/>
              <a:buNone/>
            </a:pPr>
            <a:r>
              <a:rPr kumimoji="0" lang="zh-CN" altLang="en-US" b="0" i="0" noProof="0">
                <a:ln>
                  <a:noFill/>
                </a:ln>
                <a:solidFill>
                  <a:schemeClr val="lt1"/>
                </a:solidFill>
                <a:effectLst/>
                <a:cs typeface="+mn-cs"/>
              </a:rPr>
              <a:t>何红泽</a:t>
            </a:r>
            <a:endParaRPr kumimoji="0" lang="zh-CN" altLang="en-US" b="0" i="0" noProof="0">
              <a:ln>
                <a:noFill/>
              </a:ln>
              <a:solidFill>
                <a:schemeClr val="lt1"/>
              </a:solidFill>
              <a:effectLst/>
              <a:cs typeface="+mn-cs"/>
            </a:endParaRPr>
          </a:p>
          <a:p>
            <a:pPr marL="0" marR="0" lvl="0" indent="-285750" algn="l" defTabSz="914400" rtl="0" fontAlgn="ctr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Wingdings" panose="05000000000000000000" charset="0"/>
              <a:buNone/>
            </a:pPr>
            <a:r>
              <a:rPr kumimoji="0" lang="en-US" altLang="zh-CN" b="0" i="0" noProof="0">
                <a:ln>
                  <a:noFill/>
                </a:ln>
                <a:solidFill>
                  <a:schemeClr val="lt1"/>
                </a:solidFill>
                <a:effectLst/>
                <a:cs typeface="+mn-cs"/>
              </a:rPr>
              <a:t>2022-05-13</a:t>
            </a:r>
            <a:endParaRPr kumimoji="0" lang="en-US" altLang="zh-CN" b="0" i="0" noProof="0">
              <a:ln>
                <a:noFill/>
              </a:ln>
              <a:solidFill>
                <a:schemeClr val="lt1"/>
              </a:solidFill>
              <a:effectLst/>
              <a:cs typeface="+mn-cs"/>
            </a:endParaRPr>
          </a:p>
        </p:txBody>
      </p:sp>
      <p:pic>
        <p:nvPicPr>
          <p:cNvPr id="3" name="59ae734cd371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830300" y="-822325"/>
            <a:ext cx="609600" cy="60960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Tm="3000"/>
    </mc:Choice>
    <mc:Fallback>
      <p:transition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边缘</a:t>
            </a:r>
            <a:r>
              <a:rPr lang="en-US" altLang="zh-CN"/>
              <a:t>CDN</a:t>
            </a:r>
            <a:endParaRPr lang="en-US" altLang="zh-CN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8295" y="1057275"/>
            <a:ext cx="11534775" cy="474345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任意多边形 5"/>
          <p:cNvSpPr/>
          <p:nvPr>
            <p:custDataLst>
              <p:tags r:id="rId1"/>
            </p:custDataLst>
          </p:nvPr>
        </p:nvSpPr>
        <p:spPr bwMode="auto">
          <a:xfrm>
            <a:off x="-89803" y="-89803"/>
            <a:ext cx="720090" cy="720090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DB6283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p>
            <a:pPr algn="ctr"/>
            <a:endParaRPr lang="zh-CN" altLang="en-US" sz="2000">
              <a:solidFill>
                <a:srgbClr val="00183C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15" name="组合 14"/>
          <p:cNvGrpSpPr/>
          <p:nvPr>
            <p:custDataLst>
              <p:tags r:id="rId2"/>
            </p:custDataLst>
          </p:nvPr>
        </p:nvGrpSpPr>
        <p:grpSpPr>
          <a:xfrm>
            <a:off x="11432998" y="6047846"/>
            <a:ext cx="720090" cy="720090"/>
            <a:chOff x="3222" y="4777"/>
            <a:chExt cx="1323" cy="1378"/>
          </a:xfrm>
        </p:grpSpPr>
        <p:sp>
          <p:nvSpPr>
            <p:cNvPr id="7" name="直接连接符 16"/>
            <p:cNvSpPr>
              <a:spLocks noChangeShapeType="1"/>
            </p:cNvSpPr>
            <p:nvPr>
              <p:custDataLst>
                <p:tags r:id="rId3"/>
              </p:custDataLst>
            </p:nvPr>
          </p:nvSpPr>
          <p:spPr bwMode="auto">
            <a:xfrm flipH="1">
              <a:off x="3935" y="4777"/>
              <a:ext cx="610" cy="1379"/>
            </a:xfrm>
            <a:prstGeom prst="line">
              <a:avLst/>
            </a:prstGeom>
            <a:noFill/>
            <a:ln w="7938" cap="flat">
              <a:solidFill>
                <a:schemeClr val="lt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3" name="任意多边形 5"/>
            <p:cNvSpPr/>
            <p:nvPr>
              <p:custDataLst>
                <p:tags r:id="rId4"/>
              </p:custDataLst>
            </p:nvPr>
          </p:nvSpPr>
          <p:spPr bwMode="auto">
            <a:xfrm flipH="1" flipV="1">
              <a:off x="3222" y="4777"/>
              <a:ext cx="1136" cy="1379"/>
            </a:xfrm>
            <a:custGeom>
              <a:avLst/>
              <a:gdLst>
                <a:gd name="T0" fmla="*/ 1462 w 2332"/>
                <a:gd name="T1" fmla="*/ 0 h 3907"/>
                <a:gd name="T2" fmla="*/ 2332 w 2332"/>
                <a:gd name="T3" fmla="*/ 0 h 3907"/>
                <a:gd name="T4" fmla="*/ 2332 w 2332"/>
                <a:gd name="T5" fmla="*/ 3907 h 3907"/>
                <a:gd name="T6" fmla="*/ 0 w 2332"/>
                <a:gd name="T7" fmla="*/ 2595 h 3907"/>
                <a:gd name="T8" fmla="*/ 1462 w 2332"/>
                <a:gd name="T9" fmla="*/ 0 h 3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6" h="1379">
                  <a:moveTo>
                    <a:pt x="601" y="0"/>
                  </a:moveTo>
                  <a:lnTo>
                    <a:pt x="1136" y="0"/>
                  </a:lnTo>
                  <a:lnTo>
                    <a:pt x="1136" y="1379"/>
                  </a:lnTo>
                  <a:lnTo>
                    <a:pt x="0" y="1379"/>
                  </a:lnTo>
                  <a:lnTo>
                    <a:pt x="601" y="0"/>
                  </a:lnTo>
                  <a:close/>
                </a:path>
              </a:pathLst>
            </a:custGeom>
            <a:solidFill>
              <a:srgbClr val="DB6283"/>
            </a:solidFill>
            <a:ln w="28575">
              <a:noFill/>
            </a:ln>
            <a:effectLst>
              <a:outerShdw blurRad="254000" dist="1270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anchor="ctr">
              <a:noAutofit/>
            </a:bodyPr>
            <a:p>
              <a:pPr algn="ctr"/>
              <a:endParaRPr lang="zh-CN" altLang="en-US" sz="2000">
                <a:solidFill>
                  <a:srgbClr val="00183C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781685" y="365760"/>
            <a:ext cx="8728075" cy="4781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zh-CN" altLang="en-US" sz="2800" spc="100">
                <a:solidFill>
                  <a:schemeClr val="accen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工业</a:t>
            </a:r>
            <a:r>
              <a:rPr lang="zh-CN" altLang="en-US" sz="2800" spc="100">
                <a:solidFill>
                  <a:schemeClr val="accen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互联网</a:t>
            </a:r>
            <a:endParaRPr lang="zh-CN" altLang="en-US" sz="2800" spc="100">
              <a:solidFill>
                <a:schemeClr val="accent1"/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420" y="1376045"/>
            <a:ext cx="11058525" cy="4105275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Tm="3000"/>
    </mc:Choice>
    <mc:Fallback>
      <p:transition advTm="3000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任意多边形 5"/>
          <p:cNvSpPr/>
          <p:nvPr>
            <p:custDataLst>
              <p:tags r:id="rId1"/>
            </p:custDataLst>
          </p:nvPr>
        </p:nvSpPr>
        <p:spPr bwMode="auto">
          <a:xfrm>
            <a:off x="-89803" y="-89803"/>
            <a:ext cx="720090" cy="720090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DB6283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p>
            <a:pPr algn="ctr"/>
            <a:endParaRPr lang="zh-CN" altLang="en-US" sz="2000">
              <a:solidFill>
                <a:srgbClr val="00183C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15" name="组合 14"/>
          <p:cNvGrpSpPr/>
          <p:nvPr>
            <p:custDataLst>
              <p:tags r:id="rId2"/>
            </p:custDataLst>
          </p:nvPr>
        </p:nvGrpSpPr>
        <p:grpSpPr>
          <a:xfrm>
            <a:off x="11432998" y="6047846"/>
            <a:ext cx="720090" cy="720090"/>
            <a:chOff x="3222" y="4777"/>
            <a:chExt cx="1323" cy="1378"/>
          </a:xfrm>
        </p:grpSpPr>
        <p:sp>
          <p:nvSpPr>
            <p:cNvPr id="7" name="直接连接符 16"/>
            <p:cNvSpPr>
              <a:spLocks noChangeShapeType="1"/>
            </p:cNvSpPr>
            <p:nvPr>
              <p:custDataLst>
                <p:tags r:id="rId3"/>
              </p:custDataLst>
            </p:nvPr>
          </p:nvSpPr>
          <p:spPr bwMode="auto">
            <a:xfrm flipH="1">
              <a:off x="3935" y="4777"/>
              <a:ext cx="610" cy="1379"/>
            </a:xfrm>
            <a:prstGeom prst="line">
              <a:avLst/>
            </a:prstGeom>
            <a:noFill/>
            <a:ln w="7938" cap="flat">
              <a:solidFill>
                <a:schemeClr val="lt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3" name="任意多边形 5"/>
            <p:cNvSpPr/>
            <p:nvPr>
              <p:custDataLst>
                <p:tags r:id="rId4"/>
              </p:custDataLst>
            </p:nvPr>
          </p:nvSpPr>
          <p:spPr bwMode="auto">
            <a:xfrm flipH="1" flipV="1">
              <a:off x="3222" y="4777"/>
              <a:ext cx="1136" cy="1379"/>
            </a:xfrm>
            <a:custGeom>
              <a:avLst/>
              <a:gdLst>
                <a:gd name="T0" fmla="*/ 1462 w 2332"/>
                <a:gd name="T1" fmla="*/ 0 h 3907"/>
                <a:gd name="T2" fmla="*/ 2332 w 2332"/>
                <a:gd name="T3" fmla="*/ 0 h 3907"/>
                <a:gd name="T4" fmla="*/ 2332 w 2332"/>
                <a:gd name="T5" fmla="*/ 3907 h 3907"/>
                <a:gd name="T6" fmla="*/ 0 w 2332"/>
                <a:gd name="T7" fmla="*/ 2595 h 3907"/>
                <a:gd name="T8" fmla="*/ 1462 w 2332"/>
                <a:gd name="T9" fmla="*/ 0 h 3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6" h="1379">
                  <a:moveTo>
                    <a:pt x="601" y="0"/>
                  </a:moveTo>
                  <a:lnTo>
                    <a:pt x="1136" y="0"/>
                  </a:lnTo>
                  <a:lnTo>
                    <a:pt x="1136" y="1379"/>
                  </a:lnTo>
                  <a:lnTo>
                    <a:pt x="0" y="1379"/>
                  </a:lnTo>
                  <a:lnTo>
                    <a:pt x="601" y="0"/>
                  </a:lnTo>
                  <a:close/>
                </a:path>
              </a:pathLst>
            </a:custGeom>
            <a:solidFill>
              <a:srgbClr val="DB6283"/>
            </a:solidFill>
            <a:ln w="28575">
              <a:noFill/>
            </a:ln>
            <a:effectLst>
              <a:outerShdw blurRad="254000" dist="1270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anchor="ctr">
              <a:noAutofit/>
            </a:bodyPr>
            <a:p>
              <a:pPr algn="ctr"/>
              <a:endParaRPr lang="zh-CN" altLang="en-US" sz="2000">
                <a:solidFill>
                  <a:srgbClr val="00183C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630555" y="622935"/>
            <a:ext cx="7162800" cy="4781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zh-CN" altLang="en-US" sz="2800" spc="100">
                <a:solidFill>
                  <a:schemeClr val="accent1"/>
                </a:solidFill>
                <a:uFillTx/>
                <a:latin typeface="微软雅黑" panose="020B0503020204020204" charset="-122"/>
                <a:ea typeface="微软雅黑" panose="020B0503020204020204" charset="-122"/>
              </a:rPr>
              <a:t>车</a:t>
            </a:r>
            <a:r>
              <a:rPr lang="zh-CN" altLang="en-US" sz="2800" spc="100">
                <a:solidFill>
                  <a:schemeClr val="accent1"/>
                </a:solidFill>
                <a:uFillTx/>
                <a:latin typeface="微软雅黑" panose="020B0503020204020204" charset="-122"/>
                <a:ea typeface="微软雅黑" panose="020B0503020204020204" charset="-122"/>
              </a:rPr>
              <a:t>联网</a:t>
            </a:r>
            <a:endParaRPr lang="zh-CN" altLang="en-US" sz="2800" spc="100">
              <a:solidFill>
                <a:schemeClr val="accent1"/>
              </a:solidFill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7"/>
          <p:cNvSpPr txBox="1"/>
          <p:nvPr>
            <p:custDataLst>
              <p:tags r:id="rId5"/>
            </p:custDataLst>
          </p:nvPr>
        </p:nvSpPr>
        <p:spPr>
          <a:xfrm>
            <a:off x="7080885" y="1833880"/>
            <a:ext cx="4511040" cy="36925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自动驾驶是典型的云边端协同架构，汽车车体上拥有各种传感器，如图像传感器，通过</a:t>
            </a:r>
            <a:r>
              <a:rPr lang="en-US" altLang="zh-CN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5</a:t>
            </a:r>
            <a:r>
              <a:rPr lang="zh-CN" altLang="en-US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G信号传输到就近的边缘服务器上，对数据转换和初步分析、推理，处理后的关键数据上传至云端，进行进一步推理预测和训练</a:t>
            </a:r>
            <a:endParaRPr lang="zh-CN" altLang="en-US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0">
              <a:buFont typeface="Arial" panose="020B0604020202020204" pitchFamily="34" charset="0"/>
              <a:buNone/>
            </a:pPr>
            <a:endParaRPr lang="zh-CN" altLang="en-US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依赖于5G和边缘计算，实现了车辆的自动驾驶和车联网。云边端的协同，是时延、数据量、计算量的三重衡量结果。采用云原生架构，可更加灵活的分配计算量和数据量，并满足时延的需求</a:t>
            </a:r>
            <a:endParaRPr lang="zh-CN" altLang="en-US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5805" y="1101090"/>
            <a:ext cx="6086475" cy="5219700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Tm="3000"/>
    </mc:Choice>
    <mc:Fallback>
      <p:transition advTm="3000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/>
          <p:nvPr>
            <p:ph type="body" idx="1"/>
            <p:custDataLst>
              <p:tags r:id="rId1"/>
            </p:custDataLst>
          </p:nvPr>
        </p:nvSpPr>
        <p:spPr>
          <a:xfrm>
            <a:off x="762641" y="2463322"/>
            <a:ext cx="4825403" cy="391795"/>
          </a:xfrm>
        </p:spPr>
        <p:txBody>
          <a:bodyPr/>
          <a:p>
            <a: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2400">
                <a:solidFill>
                  <a:schemeClr val="lt1"/>
                </a:solidFill>
              </a:rPr>
              <a:t>谢谢观看！</a:t>
            </a:r>
            <a:endParaRPr lang="zh-CN" altLang="en-US" sz="2400">
              <a:solidFill>
                <a:schemeClr val="lt1"/>
              </a:solidFill>
            </a:endParaRPr>
          </a:p>
        </p:txBody>
      </p:sp>
      <p:sp>
        <p:nvSpPr>
          <p:cNvPr id="4" name="标题 3"/>
          <p:cNvSpPr/>
          <p:nvPr>
            <p:ph type="title"/>
            <p:custDataLst>
              <p:tags r:id="rId2"/>
            </p:custDataLst>
          </p:nvPr>
        </p:nvSpPr>
        <p:spPr>
          <a:xfrm>
            <a:off x="762006" y="3007515"/>
            <a:ext cx="4826038" cy="1387155"/>
          </a:xfrm>
        </p:spPr>
        <p:txBody>
          <a:bodyPr>
            <a:normAutofit fontScale="90000"/>
          </a:bodyPr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 altLang="zh-CN" sz="6200">
                <a:solidFill>
                  <a:schemeClr val="lt1"/>
                </a:solidFill>
              </a:rPr>
              <a:t>THANK YOU  FOR WATCHING !</a:t>
            </a:r>
            <a:endParaRPr lang="en-US" altLang="zh-CN" sz="6200">
              <a:solidFill>
                <a:schemeClr val="lt1"/>
              </a:solidFill>
            </a:endParaRPr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Tm="3000"/>
    </mc:Choice>
    <mc:Fallback>
      <p:transition advTm="3000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/>
          <p:nvPr>
            <p:ph type="ctrTitle" idx="2"/>
          </p:nvPr>
        </p:nvSpPr>
        <p:spPr/>
        <p:txBody>
          <a:bodyPr>
            <a:normAutofit/>
          </a:bodyPr>
          <a:p>
            <a:r>
              <a:rPr lang="en-US" altLang="zh-CN"/>
              <a:t>ServiceMesh</a:t>
            </a:r>
            <a:endParaRPr lang="en-US" altLang="zh-CN"/>
          </a:p>
        </p:txBody>
      </p:sp>
    </p:spTree>
    <p:custDataLst>
      <p:tags r:id="rId1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任意多边形 5"/>
          <p:cNvSpPr/>
          <p:nvPr>
            <p:custDataLst>
              <p:tags r:id="rId1"/>
            </p:custDataLst>
          </p:nvPr>
        </p:nvSpPr>
        <p:spPr bwMode="auto">
          <a:xfrm>
            <a:off x="-89803" y="-89803"/>
            <a:ext cx="720090" cy="720090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DB6283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p>
            <a:pPr algn="ctr"/>
            <a:endParaRPr lang="zh-CN" altLang="en-US" sz="2000">
              <a:solidFill>
                <a:srgbClr val="00183C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15" name="组合 14"/>
          <p:cNvGrpSpPr/>
          <p:nvPr>
            <p:custDataLst>
              <p:tags r:id="rId2"/>
            </p:custDataLst>
          </p:nvPr>
        </p:nvGrpSpPr>
        <p:grpSpPr>
          <a:xfrm>
            <a:off x="11432998" y="6047846"/>
            <a:ext cx="720090" cy="720090"/>
            <a:chOff x="3222" y="4777"/>
            <a:chExt cx="1323" cy="1378"/>
          </a:xfrm>
        </p:grpSpPr>
        <p:sp>
          <p:nvSpPr>
            <p:cNvPr id="3" name="直接连接符 16"/>
            <p:cNvSpPr>
              <a:spLocks noChangeShapeType="1"/>
            </p:cNvSpPr>
            <p:nvPr>
              <p:custDataLst>
                <p:tags r:id="rId3"/>
              </p:custDataLst>
            </p:nvPr>
          </p:nvSpPr>
          <p:spPr bwMode="auto">
            <a:xfrm flipH="1">
              <a:off x="3935" y="4777"/>
              <a:ext cx="610" cy="1379"/>
            </a:xfrm>
            <a:prstGeom prst="line">
              <a:avLst/>
            </a:prstGeom>
            <a:noFill/>
            <a:ln w="7938" cap="flat">
              <a:solidFill>
                <a:schemeClr val="lt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3" name="任意多边形 5"/>
            <p:cNvSpPr/>
            <p:nvPr>
              <p:custDataLst>
                <p:tags r:id="rId4"/>
              </p:custDataLst>
            </p:nvPr>
          </p:nvSpPr>
          <p:spPr bwMode="auto">
            <a:xfrm flipH="1" flipV="1">
              <a:off x="3222" y="4777"/>
              <a:ext cx="1136" cy="1379"/>
            </a:xfrm>
            <a:custGeom>
              <a:avLst/>
              <a:gdLst>
                <a:gd name="T0" fmla="*/ 1462 w 2332"/>
                <a:gd name="T1" fmla="*/ 0 h 3907"/>
                <a:gd name="T2" fmla="*/ 2332 w 2332"/>
                <a:gd name="T3" fmla="*/ 0 h 3907"/>
                <a:gd name="T4" fmla="*/ 2332 w 2332"/>
                <a:gd name="T5" fmla="*/ 3907 h 3907"/>
                <a:gd name="T6" fmla="*/ 0 w 2332"/>
                <a:gd name="T7" fmla="*/ 2595 h 3907"/>
                <a:gd name="T8" fmla="*/ 1462 w 2332"/>
                <a:gd name="T9" fmla="*/ 0 h 3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6" h="1379">
                  <a:moveTo>
                    <a:pt x="601" y="0"/>
                  </a:moveTo>
                  <a:lnTo>
                    <a:pt x="1136" y="0"/>
                  </a:lnTo>
                  <a:lnTo>
                    <a:pt x="1136" y="1379"/>
                  </a:lnTo>
                  <a:lnTo>
                    <a:pt x="0" y="1379"/>
                  </a:lnTo>
                  <a:lnTo>
                    <a:pt x="601" y="0"/>
                  </a:lnTo>
                  <a:close/>
                </a:path>
              </a:pathLst>
            </a:custGeom>
            <a:solidFill>
              <a:srgbClr val="DB6283"/>
            </a:solidFill>
            <a:ln w="28575">
              <a:noFill/>
            </a:ln>
            <a:effectLst>
              <a:outerShdw blurRad="254000" dist="1270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anchor="ctr">
              <a:noAutofit/>
            </a:bodyPr>
            <a:p>
              <a:pPr algn="ctr"/>
              <a:endParaRPr lang="zh-CN" altLang="en-US" sz="2000">
                <a:solidFill>
                  <a:srgbClr val="00183C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760095" y="622935"/>
            <a:ext cx="7033260" cy="4781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2800" b="1" spc="100">
                <a:solidFill>
                  <a:schemeClr val="accen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ServiceMesh</a:t>
            </a:r>
            <a:endParaRPr lang="en-US" sz="2800" b="1" spc="100">
              <a:solidFill>
                <a:schemeClr val="accent1"/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0590" y="1681480"/>
            <a:ext cx="6102350" cy="382524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438390" y="2414270"/>
            <a:ext cx="3125470" cy="22453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/>
              <a:t>治理能力独立</a:t>
            </a:r>
            <a:r>
              <a:rPr lang="en-US" altLang="zh-CN" sz="2000" b="1"/>
              <a:t> (SideCar)</a:t>
            </a:r>
            <a:endParaRPr lang="en-US" altLang="zh-CN" sz="2000" b="1"/>
          </a:p>
          <a:p>
            <a:endParaRPr lang="en-US" altLang="zh-CN" sz="2000" b="1"/>
          </a:p>
          <a:p>
            <a:endParaRPr lang="en-US" altLang="zh-CN" sz="2000" b="1"/>
          </a:p>
          <a:p>
            <a:r>
              <a:rPr lang="zh-CN" altLang="en-US" sz="2000" b="1"/>
              <a:t>应用程序无感知</a:t>
            </a:r>
            <a:endParaRPr lang="zh-CN" altLang="en-US" sz="2000" b="1"/>
          </a:p>
          <a:p>
            <a:endParaRPr lang="zh-CN" altLang="en-US" sz="2000" b="1"/>
          </a:p>
          <a:p>
            <a:endParaRPr lang="zh-CN" altLang="en-US" sz="2000" b="1"/>
          </a:p>
          <a:p>
            <a:r>
              <a:rPr lang="zh-CN" altLang="en-US" sz="2000" b="1"/>
              <a:t>服务通信的基础设施层</a:t>
            </a:r>
            <a:endParaRPr lang="zh-CN" altLang="en-US" sz="2000" b="1"/>
          </a:p>
        </p:txBody>
      </p:sp>
    </p:spTree>
    <p:custDataLst>
      <p:tags r:id="rId6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Tm="3000"/>
    </mc:Choice>
    <mc:Fallback>
      <p:transition advTm="3000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/>
          <p:nvPr>
            <p:ph type="ctrTitle" idx="2"/>
          </p:nvPr>
        </p:nvSpPr>
        <p:spPr/>
        <p:txBody>
          <a:bodyPr>
            <a:normAutofit/>
          </a:bodyPr>
          <a:p>
            <a:r>
              <a:rPr lang="en-US" altLang="zh-CN"/>
              <a:t>EdgeMesh </a:t>
            </a:r>
            <a:r>
              <a:t>架构</a:t>
            </a:r>
          </a:p>
        </p:txBody>
      </p:sp>
    </p:spTree>
    <p:custDataLst>
      <p:tags r:id="rId1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任意多边形 5"/>
          <p:cNvSpPr/>
          <p:nvPr>
            <p:custDataLst>
              <p:tags r:id="rId1"/>
            </p:custDataLst>
          </p:nvPr>
        </p:nvSpPr>
        <p:spPr bwMode="auto">
          <a:xfrm>
            <a:off x="-89803" y="-89803"/>
            <a:ext cx="720090" cy="720090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DB6283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p>
            <a:pPr algn="ctr"/>
            <a:endParaRPr lang="zh-CN" altLang="en-US" sz="2000">
              <a:solidFill>
                <a:srgbClr val="00183C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15" name="组合 14"/>
          <p:cNvGrpSpPr/>
          <p:nvPr>
            <p:custDataLst>
              <p:tags r:id="rId2"/>
            </p:custDataLst>
          </p:nvPr>
        </p:nvGrpSpPr>
        <p:grpSpPr>
          <a:xfrm>
            <a:off x="11432998" y="6047846"/>
            <a:ext cx="720090" cy="720090"/>
            <a:chOff x="3222" y="4777"/>
            <a:chExt cx="1323" cy="1378"/>
          </a:xfrm>
        </p:grpSpPr>
        <p:sp>
          <p:nvSpPr>
            <p:cNvPr id="7" name="直接连接符 16"/>
            <p:cNvSpPr>
              <a:spLocks noChangeShapeType="1"/>
            </p:cNvSpPr>
            <p:nvPr>
              <p:custDataLst>
                <p:tags r:id="rId3"/>
              </p:custDataLst>
            </p:nvPr>
          </p:nvSpPr>
          <p:spPr bwMode="auto">
            <a:xfrm flipH="1">
              <a:off x="3935" y="4777"/>
              <a:ext cx="610" cy="1379"/>
            </a:xfrm>
            <a:prstGeom prst="line">
              <a:avLst/>
            </a:prstGeom>
            <a:noFill/>
            <a:ln w="7938" cap="flat">
              <a:solidFill>
                <a:schemeClr val="lt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3" name="任意多边形 5"/>
            <p:cNvSpPr/>
            <p:nvPr>
              <p:custDataLst>
                <p:tags r:id="rId4"/>
              </p:custDataLst>
            </p:nvPr>
          </p:nvSpPr>
          <p:spPr bwMode="auto">
            <a:xfrm flipH="1" flipV="1">
              <a:off x="3222" y="4777"/>
              <a:ext cx="1136" cy="1379"/>
            </a:xfrm>
            <a:custGeom>
              <a:avLst/>
              <a:gdLst>
                <a:gd name="T0" fmla="*/ 1462 w 2332"/>
                <a:gd name="T1" fmla="*/ 0 h 3907"/>
                <a:gd name="T2" fmla="*/ 2332 w 2332"/>
                <a:gd name="T3" fmla="*/ 0 h 3907"/>
                <a:gd name="T4" fmla="*/ 2332 w 2332"/>
                <a:gd name="T5" fmla="*/ 3907 h 3907"/>
                <a:gd name="T6" fmla="*/ 0 w 2332"/>
                <a:gd name="T7" fmla="*/ 2595 h 3907"/>
                <a:gd name="T8" fmla="*/ 1462 w 2332"/>
                <a:gd name="T9" fmla="*/ 0 h 3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6" h="1379">
                  <a:moveTo>
                    <a:pt x="601" y="0"/>
                  </a:moveTo>
                  <a:lnTo>
                    <a:pt x="1136" y="0"/>
                  </a:lnTo>
                  <a:lnTo>
                    <a:pt x="1136" y="1379"/>
                  </a:lnTo>
                  <a:lnTo>
                    <a:pt x="0" y="1379"/>
                  </a:lnTo>
                  <a:lnTo>
                    <a:pt x="601" y="0"/>
                  </a:lnTo>
                  <a:close/>
                </a:path>
              </a:pathLst>
            </a:custGeom>
            <a:solidFill>
              <a:srgbClr val="DB6283"/>
            </a:solidFill>
            <a:ln w="28575">
              <a:noFill/>
            </a:ln>
            <a:effectLst>
              <a:outerShdw blurRad="254000" dist="1270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anchor="ctr">
              <a:noAutofit/>
            </a:bodyPr>
            <a:p>
              <a:pPr algn="ctr"/>
              <a:endParaRPr lang="zh-CN" altLang="en-US" sz="2000">
                <a:solidFill>
                  <a:srgbClr val="00183C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4" name="文本框 3"/>
          <p:cNvSpPr txBox="1"/>
          <p:nvPr>
            <p:custDataLst>
              <p:tags r:id="rId5"/>
            </p:custDataLst>
          </p:nvPr>
        </p:nvSpPr>
        <p:spPr>
          <a:xfrm>
            <a:off x="7193915" y="1906270"/>
            <a:ext cx="4382135" cy="3046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EdgeMesh-Proxy </a:t>
            </a:r>
            <a:r>
              <a:rPr lang="zh-CN" altLang="en-US" sz="16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负责边缘侧流量转发</a:t>
            </a:r>
            <a:endParaRPr lang="zh-CN" altLang="en-US" sz="1600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sz="1600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边缘侧内置域名解析能力，不依赖中心</a:t>
            </a:r>
            <a:r>
              <a:rPr lang="en-US" altLang="zh-CN" sz="16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DNS</a:t>
            </a:r>
            <a:endParaRPr lang="en-US" altLang="zh-CN" sz="1600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600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支持</a:t>
            </a:r>
            <a:r>
              <a:rPr lang="en-US" altLang="zh-CN" sz="16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L4, L7 </a:t>
            </a:r>
            <a:r>
              <a:rPr lang="zh-CN" altLang="en-US" sz="16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流量治理</a:t>
            </a:r>
            <a:endParaRPr lang="zh-CN" altLang="en-US" sz="1600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sz="1600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支持跨越边云的一致性的服务发现和访问体验</a:t>
            </a:r>
            <a:endParaRPr lang="zh-CN" altLang="en-US" sz="1600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sz="1600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使用标准的</a:t>
            </a:r>
            <a:r>
              <a:rPr lang="en-US" altLang="zh-CN" sz="16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istio </a:t>
            </a:r>
            <a:r>
              <a:rPr lang="zh-CN" altLang="en-US" sz="16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进行服务治理控制</a:t>
            </a:r>
            <a:endParaRPr lang="zh-CN" altLang="en-US" sz="1600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sz="1600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P2P </a:t>
            </a:r>
            <a:r>
              <a:rPr lang="zh-CN" altLang="en-US" sz="16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技术跨子网通信</a:t>
            </a:r>
            <a:endParaRPr lang="zh-CN" altLang="en-US" sz="1600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692785" y="532130"/>
            <a:ext cx="7183120" cy="4781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90000"/>
              </a:lnSpc>
            </a:pPr>
            <a:r>
              <a:rPr lang="en-US" altLang="zh-CN" sz="2800" spc="100">
                <a:solidFill>
                  <a:schemeClr val="accent1"/>
                </a:solidFill>
                <a:uFillTx/>
                <a:latin typeface="微软雅黑" panose="020B0503020204020204" charset="-122"/>
                <a:ea typeface="微软雅黑" panose="020B0503020204020204" charset="-122"/>
              </a:rPr>
              <a:t>EdgeMesh </a:t>
            </a:r>
            <a:r>
              <a:rPr lang="zh-CN" altLang="en-US" sz="2800" spc="100">
                <a:solidFill>
                  <a:schemeClr val="accent1"/>
                </a:solidFill>
                <a:uFillTx/>
                <a:latin typeface="微软雅黑" panose="020B0503020204020204" charset="-122"/>
                <a:ea typeface="微软雅黑" panose="020B0503020204020204" charset="-122"/>
              </a:rPr>
              <a:t>架构</a:t>
            </a:r>
            <a:endParaRPr lang="zh-CN" altLang="en-US" sz="2800" spc="100">
              <a:solidFill>
                <a:schemeClr val="accent1"/>
              </a:solidFill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00" name="图片 99"/>
          <p:cNvPicPr/>
          <p:nvPr/>
        </p:nvPicPr>
        <p:blipFill>
          <a:blip r:embed="rId6" r:link="rId7"/>
          <a:stretch>
            <a:fillRect/>
          </a:stretch>
        </p:blipFill>
        <p:spPr>
          <a:xfrm>
            <a:off x="6096000" y="3152775"/>
            <a:ext cx="0" cy="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3700" y="1381125"/>
            <a:ext cx="6372225" cy="4095750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Tm="3000"/>
    </mc:Choice>
    <mc:Fallback>
      <p:transition advTm="3000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2" y="492764"/>
            <a:ext cx="10852237" cy="441964"/>
          </a:xfrm>
        </p:spPr>
        <p:txBody>
          <a:bodyPr/>
          <a:p>
            <a:r>
              <a:t>转发</a:t>
            </a:r>
            <a:r>
              <a:t>流程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71905" y="1337945"/>
            <a:ext cx="9648825" cy="336232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t>配置</a:t>
            </a:r>
            <a:r>
              <a:t>方式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31545" y="1147445"/>
            <a:ext cx="4676775" cy="4962525"/>
          </a:xfrm>
          <a:prstGeom prst="rect">
            <a:avLst/>
          </a:prstGeom>
        </p:spPr>
      </p:pic>
      <p:sp>
        <p:nvSpPr>
          <p:cNvPr id="6" name="右箭头 5"/>
          <p:cNvSpPr/>
          <p:nvPr/>
        </p:nvSpPr>
        <p:spPr>
          <a:xfrm>
            <a:off x="5920105" y="4806950"/>
            <a:ext cx="1268095" cy="408940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7418070" y="4550410"/>
            <a:ext cx="353377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拦截</a:t>
            </a:r>
            <a:r>
              <a:rPr lang="zh-CN" altLang="en-US"/>
              <a:t>应用请求</a:t>
            </a:r>
            <a:r>
              <a:rPr lang="zh-CN" altLang="en-US"/>
              <a:t>数据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转发给</a:t>
            </a:r>
            <a:r>
              <a:rPr lang="en-US" altLang="zh-CN"/>
              <a:t>EdgeMesh</a:t>
            </a:r>
            <a:r>
              <a:rPr lang="zh-CN" altLang="en-US"/>
              <a:t>进行</a:t>
            </a:r>
            <a:r>
              <a:rPr lang="zh-CN" altLang="en-US"/>
              <a:t>转发</a:t>
            </a:r>
            <a:endParaRPr lang="zh-CN" altLang="en-US"/>
          </a:p>
        </p:txBody>
      </p:sp>
    </p:spTree>
    <p:custDataLst>
      <p:tags r:id="rId2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/>
          <p:nvPr>
            <p:ph type="ctrTitle" idx="2"/>
          </p:nvPr>
        </p:nvSpPr>
        <p:spPr/>
        <p:txBody>
          <a:bodyPr>
            <a:normAutofit/>
          </a:bodyPr>
          <a:p>
            <a:r>
              <a:t>使用</a:t>
            </a:r>
            <a:r>
              <a:t>场景</a:t>
            </a:r>
          </a:p>
        </p:txBody>
      </p:sp>
    </p:spTree>
    <p:custDataLst>
      <p:tags r:id="rId1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t>智慧</a:t>
            </a:r>
            <a:r>
              <a:t>园区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4325" y="1000125"/>
            <a:ext cx="11563350" cy="485775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1"/>
  <p:tag name="KSO_WM_UNIT_ID" val="chip20215899_1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8e"/>
  <p:tag name="KSO_WM_UNIT_DEC_AREA_ID" val="811c2e5e4bcf4e16974f0ca0a5d6aa8a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d8141272fec545f4b4964441189d3cad"/>
  <p:tag name="KSO_WM_UNIT_TEXT_FILL_FORE_SCHEMECOLOR_INDEX_BRIGHTNESS" val="0"/>
  <p:tag name="KSO_WM_UNIT_TEXT_FILL_FORE_SCHEMECOLOR_INDEX" val="2"/>
  <p:tag name="KSO_WM_UNIT_TEXT_FILL_TYPE" val="1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4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UNIT_DEC_AREA_ID" val="48ea2f730db24867b86d625864bec30b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021d29f9d75b4b89a6dfa12ecd0e89a8"/>
  <p:tag name="KSO_WM_SLIDE_BACKGROUND_TYPE" val="bottomTop"/>
</p:tagLst>
</file>

<file path=ppt/tags/tag1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2"/>
  <p:tag name="KSO_WM_UNIT_ID" val="chip20215899_4*i*2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bottomTop"/>
  <p:tag name="KSO_WM_UNIT_LINE_FORE_SCHEMECOLOR_INDEX_BRIGHTNESS" val="-0.05"/>
  <p:tag name="KSO_WM_UNIT_LINE_FORE_SCHEMECOLOR_INDEX" val="14"/>
  <p:tag name="KSO_WM_UNIT_LINE_FILL_TYPE" val="2"/>
</p:tagLst>
</file>

<file path=ppt/tags/tag1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3"/>
  <p:tag name="KSO_WM_UNIT_ID" val="chip20215899_4*i*3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bottomTop"/>
</p:tagLst>
</file>

<file path=ppt/tags/tag103.xml><?xml version="1.0" encoding="utf-8"?>
<p:tagLst xmlns:p="http://schemas.openxmlformats.org/presentationml/2006/main">
  <p:tag name="KSO_WM_SLIDE_BACKGROUND_TYPE" val="bottomTop"/>
</p:tagLst>
</file>

<file path=ppt/tags/tag104.xml><?xml version="1.0" encoding="utf-8"?>
<p:tagLst xmlns:p="http://schemas.openxmlformats.org/presentationml/2006/main">
  <p:tag name="KSO_WM_SLIDE_BACKGROUND_TYPE" val="bottomTop"/>
</p:tagLst>
</file>

<file path=ppt/tags/tag105.xml><?xml version="1.0" encoding="utf-8"?>
<p:tagLst xmlns:p="http://schemas.openxmlformats.org/presentationml/2006/main">
  <p:tag name="KSO_WM_SLIDE_BACKGROUND_TYPE" val="bottomTop"/>
</p:tagLst>
</file>

<file path=ppt/tags/tag106.xml><?xml version="1.0" encoding="utf-8"?>
<p:tagLst xmlns:p="http://schemas.openxmlformats.org/presentationml/2006/main">
  <p:tag name="KSO_WM_SLIDE_BACKGROUND_TYPE" val="bottomTop"/>
</p:tagLst>
</file>

<file path=ppt/tags/tag107.xml><?xml version="1.0" encoding="utf-8"?>
<p:tagLst xmlns:p="http://schemas.openxmlformats.org/presentationml/2006/main">
  <p:tag name="KSO_WM_SLIDE_BACKGROUND_TYPE" val="bottomTop"/>
</p:tagLst>
</file>

<file path=ppt/tags/tag108.xml><?xml version="1.0" encoding="utf-8"?>
<p:tagLst xmlns:p="http://schemas.openxmlformats.org/presentationml/2006/main">
  <p:tag name="KSO_WM_SLIDE_BACKGROUND_TYPE" val="bottomTop"/>
</p:tagLst>
</file>

<file path=ppt/tags/tag1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15899_5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2"/>
  <p:tag name="KSO_WM_UNIT_DEC_AREA_ID" val="bb45bc2fb35948fbb527cd04a0e8e71c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663e373758b14bfb848bc5d7e750e041"/>
  <p:tag name="KSO_WM_SLIDE_BACKGROUND_TYPE" val="navigation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3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0"/>
  <p:tag name="KSO_WM_UNIT_DEC_AREA_ID" val="462f9ecc07b04a2b8a3570590a43bfe2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1f0199429efe4a41bfff12b97377edd3"/>
  <p:tag name="KSO_WM_SLIDE_BACKGROUND_TYPE" val="navigation"/>
</p:tagLst>
</file>

<file path=ppt/tags/tag1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4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UNIT_DEC_AREA_ID" val="26c8454241ec48aaaeb15ef48ef98860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cbad100ac2d341b7af9bdf0a7d9ed6be"/>
  <p:tag name="KSO_WM_SLIDE_BACKGROUND_TYPE" val="navigation"/>
</p:tagLst>
</file>

<file path=ppt/tags/tag1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2"/>
  <p:tag name="KSO_WM_UNIT_ID" val="chip20215899_4*i*2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navigation"/>
  <p:tag name="KSO_WM_UNIT_LINE_FORE_SCHEMECOLOR_INDEX_BRIGHTNESS" val="-0.05"/>
  <p:tag name="KSO_WM_UNIT_LINE_FORE_SCHEMECOLOR_INDEX" val="14"/>
  <p:tag name="KSO_WM_UNIT_LINE_FILL_TYPE" val="2"/>
</p:tagLst>
</file>

<file path=ppt/tags/tag1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3"/>
  <p:tag name="KSO_WM_UNIT_ID" val="chip20215899_4*i*3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navigation"/>
</p:tagLst>
</file>

<file path=ppt/tags/tag114.xml><?xml version="1.0" encoding="utf-8"?>
<p:tagLst xmlns:p="http://schemas.openxmlformats.org/presentationml/2006/main">
  <p:tag name="KSO_WM_SLIDE_BACKGROUND_TYPE" val="navigation"/>
</p:tagLst>
</file>

<file path=ppt/tags/tag115.xml><?xml version="1.0" encoding="utf-8"?>
<p:tagLst xmlns:p="http://schemas.openxmlformats.org/presentationml/2006/main">
  <p:tag name="KSO_WM_SLIDE_BACKGROUND_TYPE" val="navigation"/>
</p:tagLst>
</file>

<file path=ppt/tags/tag116.xml><?xml version="1.0" encoding="utf-8"?>
<p:tagLst xmlns:p="http://schemas.openxmlformats.org/presentationml/2006/main">
  <p:tag name="KSO_WM_SLIDE_BACKGROUND_TYPE" val="navigation"/>
</p:tagLst>
</file>

<file path=ppt/tags/tag117.xml><?xml version="1.0" encoding="utf-8"?>
<p:tagLst xmlns:p="http://schemas.openxmlformats.org/presentationml/2006/main">
  <p:tag name="KSO_WM_SLIDE_BACKGROUND_TYPE" val="navigation"/>
</p:tagLst>
</file>

<file path=ppt/tags/tag118.xml><?xml version="1.0" encoding="utf-8"?>
<p:tagLst xmlns:p="http://schemas.openxmlformats.org/presentationml/2006/main">
  <p:tag name="KSO_WM_SLIDE_BACKGROUND_TYPE" val="navigation"/>
</p:tagLst>
</file>

<file path=ppt/tags/tag119.xml><?xml version="1.0" encoding="utf-8"?>
<p:tagLst xmlns:p="http://schemas.openxmlformats.org/presentationml/2006/main">
  <p:tag name="KSO_WM_SLIDE_BACKGROUND_TYPE" val="navigation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SLIDE_BACKGROUND_TYPE" val="navigation"/>
</p:tagLst>
</file>

<file path=ppt/tags/tag121.xml><?xml version="1.0" encoding="utf-8"?>
<p:tagLst xmlns:p="http://schemas.openxmlformats.org/presentationml/2006/main">
  <p:tag name="KSO_WM_SLIDE_BACKGROUND_TYPE" val="navigation"/>
</p:tagLst>
</file>

<file path=ppt/tags/tag1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15899_5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2"/>
  <p:tag name="KSO_WM_UNIT_DEC_AREA_ID" val="9ee6b86380bf4ba7b5f16691987c2cb5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c31a6b7b577b4e66bd8525ef6110584d"/>
  <p:tag name="KSO_WM_SLIDE_BACKGROUND_TYPE" val="belt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23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3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0"/>
  <p:tag name="KSO_WM_UNIT_DEC_AREA_ID" val="8dd84e7e6a54414eaa1c5c81aeeecd0e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3b0b3736a4f74624ae373e80639a0484"/>
  <p:tag name="KSO_WM_SLIDE_BACKGROUND_TYPE" val="belt"/>
</p:tagLst>
</file>

<file path=ppt/tags/tag1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4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UNIT_DEC_AREA_ID" val="6134b791c8864cfd8a9adcabc3fe304b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b9db1a6fabab489ba1918cc6e369dead"/>
  <p:tag name="KSO_WM_SLIDE_BACKGROUND_TYPE" val="belt"/>
</p:tagLst>
</file>

<file path=ppt/tags/tag1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2"/>
  <p:tag name="KSO_WM_UNIT_ID" val="chip20215899_4*i*2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belt"/>
  <p:tag name="KSO_WM_UNIT_LINE_FORE_SCHEMECOLOR_INDEX_BRIGHTNESS" val="-0.05"/>
  <p:tag name="KSO_WM_UNIT_LINE_FORE_SCHEMECOLOR_INDEX" val="14"/>
  <p:tag name="KSO_WM_UNIT_LINE_FILL_TYPE" val="2"/>
</p:tagLst>
</file>

<file path=ppt/tags/tag1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3"/>
  <p:tag name="KSO_WM_UNIT_ID" val="chip20215899_4*i*3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belt"/>
</p:tagLst>
</file>

<file path=ppt/tags/tag127.xml><?xml version="1.0" encoding="utf-8"?>
<p:tagLst xmlns:p="http://schemas.openxmlformats.org/presentationml/2006/main">
  <p:tag name="KSO_WM_SLIDE_BACKGROUND_TYPE" val="belt"/>
</p:tagLst>
</file>

<file path=ppt/tags/tag128.xml><?xml version="1.0" encoding="utf-8"?>
<p:tagLst xmlns:p="http://schemas.openxmlformats.org/presentationml/2006/main">
  <p:tag name="KSO_WM_SLIDE_BACKGROUND_TYPE" val="belt"/>
</p:tagLst>
</file>

<file path=ppt/tags/tag129.xml><?xml version="1.0" encoding="utf-8"?>
<p:tagLst xmlns:p="http://schemas.openxmlformats.org/presentationml/2006/main">
  <p:tag name="KSO_WM_SLIDE_BACKGROUND_TYPE" val="belt"/>
</p:tagLst>
</file>

<file path=ppt/tags/tag13.xml><?xml version="1.0" encoding="utf-8"?>
<p:tagLst xmlns:p="http://schemas.openxmlformats.org/presentationml/2006/main">
  <p:tag name="KSO_WM_UNIT_DEFAULT_FONT" val="44;60;4"/>
  <p:tag name="KSO_WM_UNIT_BLOCK" val="0"/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hip20206482_1*a*1"/>
  <p:tag name="KSO_WM_TEMPLATE_CATEGORY" val="chip"/>
  <p:tag name="KSO_WM_TEMPLATE_INDEX" val="20206482"/>
  <p:tag name="KSO_WM_UNIT_LAYERLEVEL" val="1"/>
  <p:tag name="KSO_WM_TAG_VERSION" val="1.0"/>
  <p:tag name="KSO_WM_BEAUTIFY_FLAG" val="#wm#"/>
  <p:tag name="KSO_WM_UNIT_PRESET_TEXT" val="单击此处编辑标题内容"/>
  <p:tag name="KSO_WM_CHIP_GROUPID" val="5ebd089d0ac41c4a0a525421"/>
  <p:tag name="KSO_WM_CHIP_XID" val="5ebd089d0ac41c4a0a525422"/>
  <p:tag name="KSO_WM_UNIT_DEC_AREA_ID" val="90d5432e68ca4b8aaa8c44c183e71d71"/>
  <p:tag name="KSO_WM_CHIP_FILLAREA_FILL_RULE" val="{&quot;fill_align&quot;:&quot;cm&quot;,&quot;fill_mode&quot;:&quot;adaptive&quot;,&quot;sacle_strategy&quot;:&quot;smart&quot;}"/>
  <p:tag name="KSO_WM_ASSEMBLE_CHIP_INDEX" val="3c69a9ac444b4e7fa3756641b10e9822"/>
</p:tagLst>
</file>

<file path=ppt/tags/tag130.xml><?xml version="1.0" encoding="utf-8"?>
<p:tagLst xmlns:p="http://schemas.openxmlformats.org/presentationml/2006/main">
  <p:tag name="KSO_WM_SLIDE_BACKGROUND_TYPE" val="belt"/>
</p:tagLst>
</file>

<file path=ppt/tags/tag131.xml><?xml version="1.0" encoding="utf-8"?>
<p:tagLst xmlns:p="http://schemas.openxmlformats.org/presentationml/2006/main">
  <p:tag name="KSO_WM_SLIDE_BACKGROUND_TYPE" val="belt"/>
</p:tagLst>
</file>

<file path=ppt/tags/tag132.xml><?xml version="1.0" encoding="utf-8"?>
<p:tagLst xmlns:p="http://schemas.openxmlformats.org/presentationml/2006/main">
  <p:tag name="KSO_WM_BEAUTIFY_FLAG" val="#wm#"/>
  <p:tag name="KSO_WM_TAG_VERSION" val="1.0"/>
  <p:tag name="KSO_WM_TEMPLATE_CATEGORY" val="custom"/>
  <p:tag name="KSO_WM_TEMPLATE_INDEX" val="20215899"/>
</p:tagLst>
</file>

<file path=ppt/tags/tag133.xml><?xml version="1.0" encoding="utf-8"?>
<p:tagLst xmlns:p="http://schemas.openxmlformats.org/presentationml/2006/main">
  <p:tag name="KSO_WM_TEMPLATE_CATEGORY" val="custom"/>
  <p:tag name="KSO_WM_TEMPLATE_INDEX" val="20215899"/>
</p:tagLst>
</file>

<file path=ppt/tags/tag1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1"/>
  <p:tag name="KSO_WM_UNIT_ID" val="chip20215899_1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8e"/>
  <p:tag name="KSO_WM_UNIT_DEC_AREA_ID" val="811c2e5e4bcf4e16974f0ca0a5d6aa8a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d8141272fec545f4b4964441189d3cad"/>
  <p:tag name="KSO_WM_UNIT_TEXT_FILL_FORE_SCHEMECOLOR_INDEX_BRIGHTNESS" val="0"/>
  <p:tag name="KSO_WM_UNIT_TEXT_FILL_FORE_SCHEMECOLOR_INDEX" val="2"/>
  <p:tag name="KSO_WM_UNIT_TEXT_FILL_TYPE" val="1"/>
</p:tagLst>
</file>

<file path=ppt/tags/tag1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2"/>
  <p:tag name="KSO_WM_UNIT_ID" val="chip20215899_1*i*2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8e"/>
  <p:tag name="KSO_WM_UNIT_DEC_AREA_ID" val="efe2c4aeea084e70a3d7e556c8b6cd1c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d8141272fec545f4b4964441189d3cad"/>
</p:tagLst>
</file>

<file path=ppt/tags/tag136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3"/>
  <p:tag name="KSO_WM_UNIT_ID" val="chip20215899_1*i*3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8e"/>
  <p:tag name="KSO_WM_UNIT_LINE_FORE_SCHEMECOLOR_INDEX_BRIGHTNESS" val="-0.05"/>
  <p:tag name="KSO_WM_UNIT_LINE_FORE_SCHEMECOLOR_INDEX" val="14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137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4"/>
  <p:tag name="KSO_WM_UNIT_ID" val="chip20215899_1*i*4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8e"/>
  <p:tag name="KSO_WM_UNIT_LINE_FORE_SCHEMECOLOR_INDEX_BRIGHTNESS" val="-0.05"/>
  <p:tag name="KSO_WM_UNIT_LINE_FORE_SCHEMECOLOR_INDEX" val="14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138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5"/>
  <p:tag name="KSO_WM_UNIT_ID" val="chip20215899_1*i*5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8e"/>
  <p:tag name="KSO_WM_UNIT_LINE_FORE_SCHEMECOLOR_INDEX_BRIGHTNESS" val="-0.05"/>
  <p:tag name="KSO_WM_UNIT_LINE_FORE_SCHEMECOLOR_INDEX" val="14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139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6"/>
  <p:tag name="KSO_WM_UNIT_ID" val="chip20215899_1*i*6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8e"/>
  <p:tag name="KSO_WM_UNIT_LINE_FORE_SCHEMECOLOR_INDEX_BRIGHTNESS" val="-0.05"/>
  <p:tag name="KSO_WM_UNIT_LINE_FORE_SCHEMECOLOR_INDEX" val="14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14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3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0"/>
  <p:tag name="KSO_WM_UNIT_DEC_AREA_ID" val="ed6fe8b87d98419db44096c1fcaaaea2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5c3f37c3e0df42f78fac73fd21f05549"/>
</p:tagLst>
</file>

<file path=ppt/tags/tag140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7"/>
  <p:tag name="KSO_WM_UNIT_ID" val="chip20215899_1*i*7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8e"/>
</p:tagLst>
</file>

<file path=ppt/tags/tag141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8"/>
  <p:tag name="KSO_WM_UNIT_ID" val="chip20215899_1*i*8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8e"/>
  <p:tag name="KSO_WM_UNIT_FILL_FORE_SCHEMECOLOR_INDEX_BRIGHTNESS" val="-0.05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42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9"/>
  <p:tag name="KSO_WM_UNIT_ID" val="chip20215899_1*i*9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8e"/>
  <p:tag name="KSO_WM_UNIT_FILL_FORE_SCHEMECOLOR_INDEX_BRIGHTNESS" val="-0.05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46.xml><?xml version="1.0" encoding="utf-8"?>
<p:tagLst xmlns:p="http://schemas.openxmlformats.org/presentationml/2006/main">
  <p:tag name="KSO_WM_UNIT_DEFAULT_FONT" val="44;60;4"/>
  <p:tag name="KSO_WM_UNIT_BLOCK" val="0"/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hip20206482_1*a*1"/>
  <p:tag name="KSO_WM_TEMPLATE_CATEGORY" val="chip"/>
  <p:tag name="KSO_WM_TEMPLATE_INDEX" val="20206482"/>
  <p:tag name="KSO_WM_UNIT_LAYERLEVEL" val="1"/>
  <p:tag name="KSO_WM_TAG_VERSION" val="1.0"/>
  <p:tag name="KSO_WM_BEAUTIFY_FLAG" val="#wm#"/>
  <p:tag name="KSO_WM_UNIT_PRESET_TEXT" val="单击此处编辑标题内容"/>
  <p:tag name="KSO_WM_CHIP_GROUPID" val="5ebd089d0ac41c4a0a525421"/>
  <p:tag name="KSO_WM_CHIP_XID" val="5ebd089d0ac41c4a0a525422"/>
  <p:tag name="KSO_WM_UNIT_DEC_AREA_ID" val="90d5432e68ca4b8aaa8c44c183e71d71"/>
  <p:tag name="KSO_WM_CHIP_FILLAREA_FILL_RULE" val="{&quot;fill_align&quot;:&quot;cm&quot;,&quot;fill_mode&quot;:&quot;adaptive&quot;,&quot;sacle_strategy&quot;:&quot;smart&quot;}"/>
  <p:tag name="KSO_WM_ASSEMBLE_CHIP_INDEX" val="3c69a9ac444b4e7fa3756641b10e9822"/>
</p:tagLst>
</file>

<file path=ppt/tags/tag147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3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0"/>
  <p:tag name="KSO_WM_UNIT_DEC_AREA_ID" val="ed6fe8b87d98419db44096c1fcaaaea2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5c3f37c3e0df42f78fac73fd21f05549"/>
</p:tagLst>
</file>

<file path=ppt/tags/tag1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4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UNIT_DEC_AREA_ID" val="f5beda2a4d1841edbe5fd014fbb7ef90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b8f396f74d7e4a5092b03366ade97828"/>
</p:tagLst>
</file>

<file path=ppt/tags/tag1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2"/>
  <p:tag name="KSO_WM_UNIT_ID" val="chip20215899_4*i*2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general"/>
  <p:tag name="KSO_WM_UNIT_LINE_FORE_SCHEMECOLOR_INDEX_BRIGHTNESS" val="-0.05"/>
  <p:tag name="KSO_WM_UNIT_LINE_FORE_SCHEMECOLOR_INDEX" val="14"/>
  <p:tag name="KSO_WM_UNIT_LINE_FILL_TYPE" val="2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4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UNIT_DEC_AREA_ID" val="f5beda2a4d1841edbe5fd014fbb7ef90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b8f396f74d7e4a5092b03366ade97828"/>
</p:tagLst>
</file>

<file path=ppt/tags/tag1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3"/>
  <p:tag name="KSO_WM_UNIT_ID" val="chip20215899_4*i*3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general"/>
</p:tagLst>
</file>

<file path=ppt/tags/tag1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2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8f"/>
  <p:tag name="KSO_WM_UNIT_DEC_AREA_ID" val="36d80c545ef14458b0604beec9ef526d"/>
  <p:tag name="KSO_WM_CHIP_FILLAREA_FILL_RULE" val="{&quot;fill_align&quot;:&quot;l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cd8e7d0a35dd4ed3bd1f9d81e4f470e2"/>
</p:tagLst>
</file>

<file path=ppt/tags/tag152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3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0"/>
  <p:tag name="KSO_WM_UNIT_DEC_AREA_ID" val="2dbadacbc9ed4fcc98b6a69f3c18d724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ddf429ed1b2a4ab09e20bbd9d16f9565"/>
</p:tagLst>
</file>

<file path=ppt/tags/tag1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4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UNIT_DEC_AREA_ID" val="7f3300a6949646b3a3ceff7c2d011f07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fcb51174ee554a77b8c30f781befa683"/>
</p:tagLst>
</file>

<file path=ppt/tags/tag1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2"/>
  <p:tag name="KSO_WM_UNIT_ID" val="chip20215899_4*i*2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UNIT_LINE_FORE_SCHEMECOLOR_INDEX_BRIGHTNESS" val="-0.05"/>
  <p:tag name="KSO_WM_UNIT_LINE_FORE_SCHEMECOLOR_INDEX" val="14"/>
  <p:tag name="KSO_WM_UNIT_LINE_FILL_TYPE" val="2"/>
</p:tagLst>
</file>

<file path=ppt/tags/tag1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3"/>
  <p:tag name="KSO_WM_UNIT_ID" val="chip20215899_4*i*3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</p:tagLst>
</file>

<file path=ppt/tags/tag15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87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15899_1*b*1"/>
  <p:tag name="KSO_WM_TEMPLATE_CATEGORY" val="custom"/>
  <p:tag name="KSO_WM_TEMPLATE_INDEX" val="20215899"/>
  <p:tag name="KSO_WM_UNIT_LAYERLEVEL" val="1"/>
  <p:tag name="KSO_WM_TAG_VERSION" val="1.0"/>
  <p:tag name="KSO_WM_BEAUTIFY_FLAG" val="#wm#"/>
  <p:tag name="KSO_WM_UNIT_PRESET_TEXT" val="单击此处添加副标题内容"/>
  <p:tag name="KSO_WM_UNIT_DEFAULT_FONT" val="14;18;2"/>
  <p:tag name="KSO_WM_UNIT_BLOCK" val="0"/>
  <p:tag name="KSO_WM_UNIT_DEC_AREA_ID" val="66ce76b95e9d45628229f701a008f510"/>
  <p:tag name="KSO_WM_CHIP_GROUPID" val="5ebe40d00ac41c4a0a525616"/>
  <p:tag name="KSO_WM_CHIP_XID" val="5ebe40d00ac41c4a0a525617"/>
  <p:tag name="KSO_WM_CHIP_FILLAREA_FILL_RULE" val="{&quot;fill_align&quot;:&quot;cm&quot;,&quot;fill_mode&quot;:&quot;adaptive&quot;,&quot;sacle_strategy&quot;:&quot;smart&quot;}"/>
  <p:tag name="KSO_WM_ASSEMBLE_CHIP_INDEX" val="da94ac3911cf4c97ba38fd06ee844ab0"/>
  <p:tag name="KSO_WM_UNIT_TEXT_FILL_FORE_SCHEMECOLOR_INDEX_BRIGHTNESS" val="0.35"/>
  <p:tag name="KSO_WM_UNIT_TEXT_FILL_FORE_SCHEMECOLOR_INDEX" val="13"/>
  <p:tag name="KSO_WM_UNIT_TEXT_FILL_TYPE" val="1"/>
  <p:tag name="KSO_WM_TEMPLATE_ASSEMBLE_XID" val="5fbc7ca99532eafaafd12d55"/>
  <p:tag name="KSO_WM_TEMPLATE_ASSEMBLE_GROUPID" val="5fb3905930a0f79ad1c7638d"/>
</p:tagLst>
</file>

<file path=ppt/tags/tag15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15899_1*a*1"/>
  <p:tag name="KSO_WM_TEMPLATE_CATEGORY" val="custom"/>
  <p:tag name="KSO_WM_TEMPLATE_INDEX" val="20215899"/>
  <p:tag name="KSO_WM_UNIT_LAYERLEVEL" val="1"/>
  <p:tag name="KSO_WM_TAG_VERSION" val="1.0"/>
  <p:tag name="KSO_WM_BEAUTIFY_FLAG" val="#wm#"/>
  <p:tag name="KSO_WM_UNIT_PRESET_TEXT" val="单击添加大标题"/>
  <p:tag name="KSO_WM_UNIT_DEFAULT_FONT" val="40;56;4"/>
  <p:tag name="KSO_WM_UNIT_BLOCK" val="0"/>
  <p:tag name="KSO_WM_UNIT_DEC_AREA_ID" val="c08bad82d0c64fa0b54c3592b726a3b3"/>
  <p:tag name="KSO_WM_CHIP_GROUPID" val="5ebe40d00ac41c4a0a525616"/>
  <p:tag name="KSO_WM_CHIP_XID" val="5ebe40d00ac41c4a0a525617"/>
  <p:tag name="KSO_WM_CHIP_FILLAREA_FILL_RULE" val="{&quot;fill_align&quot;:&quot;cm&quot;,&quot;fill_mode&quot;:&quot;adaptive&quot;,&quot;sacle_strategy&quot;:&quot;smart&quot;}"/>
  <p:tag name="KSO_WM_ASSEMBLE_CHIP_INDEX" val="da94ac3911cf4c97ba38fd06ee844ab0"/>
  <p:tag name="KSO_WM_UNIT_TEXT_FILL_FORE_SCHEMECOLOR_INDEX_BRIGHTNESS" val="0.15"/>
  <p:tag name="KSO_WM_UNIT_TEXT_FILL_FORE_SCHEMECOLOR_INDEX" val="13"/>
  <p:tag name="KSO_WM_UNIT_TEXT_FILL_TYPE" val="1"/>
  <p:tag name="KSO_WM_TEMPLATE_ASSEMBLE_XID" val="5fbc7ca99532eafaafd12d55"/>
  <p:tag name="KSO_WM_TEMPLATE_ASSEMBLE_GROUPID" val="5fb3905930a0f79ad1c7638d"/>
</p:tagLst>
</file>

<file path=ppt/tags/tag158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3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0"/>
  <p:tag name="KSO_WM_UNIT_DEC_AREA_ID" val="ed6fe8b87d98419db44096c1fcaaaea2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5c3f37c3e0df42f78fac73fd21f05549"/>
</p:tagLst>
</file>

<file path=ppt/tags/tag1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4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UNIT_DEC_AREA_ID" val="f5beda2a4d1841edbe5fd014fbb7ef90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b8f396f74d7e4a5092b03366ade97828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2"/>
  <p:tag name="KSO_WM_UNIT_ID" val="chip20215899_4*i*2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general"/>
  <p:tag name="KSO_WM_UNIT_LINE_FORE_SCHEMECOLOR_INDEX_BRIGHTNESS" val="-0.05"/>
  <p:tag name="KSO_WM_UNIT_LINE_FORE_SCHEMECOLOR_INDEX" val="14"/>
  <p:tag name="KSO_WM_UNIT_LINE_FILL_TYPE" val="2"/>
</p:tagLst>
</file>

<file path=ppt/tags/tag1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2"/>
  <p:tag name="KSO_WM_UNIT_ID" val="chip20215899_4*i*2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general"/>
  <p:tag name="KSO_WM_UNIT_LINE_FORE_SCHEMECOLOR_INDEX_BRIGHTNESS" val="-0.05"/>
  <p:tag name="KSO_WM_UNIT_LINE_FORE_SCHEMECOLOR_INDEX" val="14"/>
  <p:tag name="KSO_WM_UNIT_LINE_FILL_TYPE" val="2"/>
</p:tagLst>
</file>

<file path=ppt/tags/tag1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3"/>
  <p:tag name="KSO_WM_UNIT_ID" val="chip20215899_4*i*3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general"/>
</p:tagLst>
</file>

<file path=ppt/tags/tag162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3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0"/>
  <p:tag name="KSO_WM_UNIT_DEC_AREA_ID" val="ed6fe8b87d98419db44096c1fcaaaea2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5c3f37c3e0df42f78fac73fd21f05549"/>
</p:tagLst>
</file>

<file path=ppt/tags/tag1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4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UNIT_DEC_AREA_ID" val="f5beda2a4d1841edbe5fd014fbb7ef90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b8f396f74d7e4a5092b03366ade97828"/>
</p:tagLst>
</file>

<file path=ppt/tags/tag1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2"/>
  <p:tag name="KSO_WM_UNIT_ID" val="chip20215899_4*i*2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general"/>
  <p:tag name="KSO_WM_UNIT_LINE_FORE_SCHEMECOLOR_INDEX_BRIGHTNESS" val="-0.05"/>
  <p:tag name="KSO_WM_UNIT_LINE_FORE_SCHEMECOLOR_INDEX" val="14"/>
  <p:tag name="KSO_WM_UNIT_LINE_FILL_TYPE" val="2"/>
</p:tagLst>
</file>

<file path=ppt/tags/tag1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3"/>
  <p:tag name="KSO_WM_UNIT_ID" val="chip20215899_4*i*3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general"/>
</p:tagLst>
</file>

<file path=ppt/tags/tag1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2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8f"/>
  <p:tag name="KSO_WM_UNIT_DEC_AREA_ID" val="d33b263b17274270a50428ae76aca13b"/>
  <p:tag name="KSO_WM_CHIP_FILLAREA_FILL_RULE" val="{&quot;fill_align&quot;:&quot;r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99d25d5595e94458a55136d99fb66de1"/>
</p:tagLst>
</file>

<file path=ppt/tags/tag167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3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0"/>
  <p:tag name="KSO_WM_UNIT_DEC_AREA_ID" val="2e3c0a228bfd40cf84d704c0b3227ea1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9bc9f6c384ac49a7a1259a7b8c483f7d"/>
</p:tagLst>
</file>

<file path=ppt/tags/tag168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3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0"/>
  <p:tag name="KSO_WM_UNIT_DEC_AREA_ID" val="ed6fe8b87d98419db44096c1fcaaaea2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5c3f37c3e0df42f78fac73fd21f05549"/>
</p:tagLst>
</file>

<file path=ppt/tags/tag1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4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UNIT_DEC_AREA_ID" val="f5beda2a4d1841edbe5fd014fbb7ef90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b8f396f74d7e4a5092b03366ade97828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3"/>
  <p:tag name="KSO_WM_UNIT_ID" val="chip20215899_4*i*3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general"/>
</p:tagLst>
</file>

<file path=ppt/tags/tag1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2"/>
  <p:tag name="KSO_WM_UNIT_ID" val="chip20215899_4*i*2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general"/>
  <p:tag name="KSO_WM_UNIT_LINE_FORE_SCHEMECOLOR_INDEX_BRIGHTNESS" val="-0.05"/>
  <p:tag name="KSO_WM_UNIT_LINE_FORE_SCHEMECOLOR_INDEX" val="14"/>
  <p:tag name="KSO_WM_UNIT_LINE_FILL_TYPE" val="2"/>
</p:tagLst>
</file>

<file path=ppt/tags/tag1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3"/>
  <p:tag name="KSO_WM_UNIT_ID" val="chip20215899_4*i*3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general"/>
</p:tagLst>
</file>

<file path=ppt/tags/tag172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3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0"/>
  <p:tag name="KSO_WM_UNIT_DEC_AREA_ID" val="ed6fe8b87d98419db44096c1fcaaaea2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5c3f37c3e0df42f78fac73fd21f05549"/>
</p:tagLst>
</file>

<file path=ppt/tags/tag1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4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UNIT_DEC_AREA_ID" val="f5beda2a4d1841edbe5fd014fbb7ef90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b8f396f74d7e4a5092b03366ade97828"/>
</p:tagLst>
</file>

<file path=ppt/tags/tag1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2"/>
  <p:tag name="KSO_WM_UNIT_ID" val="chip20215899_4*i*2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general"/>
  <p:tag name="KSO_WM_UNIT_LINE_FORE_SCHEMECOLOR_INDEX_BRIGHTNESS" val="-0.05"/>
  <p:tag name="KSO_WM_UNIT_LINE_FORE_SCHEMECOLOR_INDEX" val="14"/>
  <p:tag name="KSO_WM_UNIT_LINE_FILL_TYPE" val="2"/>
</p:tagLst>
</file>

<file path=ppt/tags/tag1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3"/>
  <p:tag name="KSO_WM_UNIT_ID" val="chip20215899_4*i*3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general"/>
</p:tagLst>
</file>

<file path=ppt/tags/tag176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3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0"/>
  <p:tag name="KSO_WM_UNIT_DEC_AREA_ID" val="ed6fe8b87d98419db44096c1fcaaaea2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5c3f37c3e0df42f78fac73fd21f05549"/>
</p:tagLst>
</file>

<file path=ppt/tags/tag1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4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UNIT_DEC_AREA_ID" val="f5beda2a4d1841edbe5fd014fbb7ef90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b8f396f74d7e4a5092b03366ade97828"/>
</p:tagLst>
</file>

<file path=ppt/tags/tag1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2"/>
  <p:tag name="KSO_WM_UNIT_ID" val="chip20215899_4*i*2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general"/>
  <p:tag name="KSO_WM_UNIT_LINE_FORE_SCHEMECOLOR_INDEX_BRIGHTNESS" val="-0.05"/>
  <p:tag name="KSO_WM_UNIT_LINE_FORE_SCHEMECOLOR_INDEX" val="14"/>
  <p:tag name="KSO_WM_UNIT_LINE_FILL_TYPE" val="2"/>
</p:tagLst>
</file>

<file path=ppt/tags/tag1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3"/>
  <p:tag name="KSO_WM_UNIT_ID" val="chip20215899_4*i*3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general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2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8f"/>
  <p:tag name="KSO_WM_UNIT_DEC_AREA_ID" val="36d80c545ef14458b0604beec9ef526d"/>
  <p:tag name="KSO_WM_CHIP_FILLAREA_FILL_RULE" val="{&quot;fill_align&quot;:&quot;l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cd8e7d0a35dd4ed3bd1f9d81e4f470e2"/>
</p:tagLst>
</file>

<file path=ppt/tags/tag1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1"/>
  <p:tag name="KSO_WM_UNIT_ID" val="chip20215899_1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8e"/>
  <p:tag name="KSO_WM_UNIT_DEC_AREA_ID" val="811c2e5e4bcf4e16974f0ca0a5d6aa8a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d8141272fec545f4b4964441189d3cad"/>
  <p:tag name="KSO_WM_UNIT_TEXT_FILL_FORE_SCHEMECOLOR_INDEX_BRIGHTNESS" val="0"/>
  <p:tag name="KSO_WM_UNIT_TEXT_FILL_FORE_SCHEMECOLOR_INDEX" val="2"/>
  <p:tag name="KSO_WM_UNIT_TEXT_FILL_TYPE" val="1"/>
</p:tagLst>
</file>

<file path=ppt/tags/tag1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2"/>
  <p:tag name="KSO_WM_UNIT_ID" val="chip20215899_1*i*2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8e"/>
  <p:tag name="KSO_WM_UNIT_DEC_AREA_ID" val="efe2c4aeea084e70a3d7e556c8b6cd1c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d8141272fec545f4b4964441189d3cad"/>
</p:tagLst>
</file>

<file path=ppt/tags/tag182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3"/>
  <p:tag name="KSO_WM_UNIT_ID" val="chip20215899_1*i*3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8e"/>
  <p:tag name="KSO_WM_UNIT_LINE_FORE_SCHEMECOLOR_INDEX_BRIGHTNESS" val="-0.05"/>
  <p:tag name="KSO_WM_UNIT_LINE_FORE_SCHEMECOLOR_INDEX" val="14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183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4"/>
  <p:tag name="KSO_WM_UNIT_ID" val="chip20215899_1*i*4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8e"/>
  <p:tag name="KSO_WM_UNIT_LINE_FORE_SCHEMECOLOR_INDEX_BRIGHTNESS" val="-0.05"/>
  <p:tag name="KSO_WM_UNIT_LINE_FORE_SCHEMECOLOR_INDEX" val="14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184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5"/>
  <p:tag name="KSO_WM_UNIT_ID" val="chip20215899_1*i*5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8e"/>
  <p:tag name="KSO_WM_UNIT_LINE_FORE_SCHEMECOLOR_INDEX_BRIGHTNESS" val="-0.05"/>
  <p:tag name="KSO_WM_UNIT_LINE_FORE_SCHEMECOLOR_INDEX" val="14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185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6"/>
  <p:tag name="KSO_WM_UNIT_ID" val="chip20215899_1*i*6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8e"/>
  <p:tag name="KSO_WM_UNIT_LINE_FORE_SCHEMECOLOR_INDEX_BRIGHTNESS" val="-0.05"/>
  <p:tag name="KSO_WM_UNIT_LINE_FORE_SCHEMECOLOR_INDEX" val="14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186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7"/>
  <p:tag name="KSO_WM_UNIT_ID" val="chip20215899_1*i*7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8e"/>
</p:tagLst>
</file>

<file path=ppt/tags/tag187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8"/>
  <p:tag name="KSO_WM_UNIT_ID" val="chip20215899_1*i*8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8e"/>
  <p:tag name="KSO_WM_UNIT_FILL_FORE_SCHEMECOLOR_INDEX_BRIGHTNESS" val="-0.05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88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9"/>
  <p:tag name="KSO_WM_UNIT_ID" val="chip20215899_1*i*9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8e"/>
  <p:tag name="KSO_WM_UNIT_FILL_FORE_SCHEMECOLOR_INDEX_BRIGHTNESS" val="-0.05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89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8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15899_1*b*1"/>
  <p:tag name="KSO_WM_TEMPLATE_CATEGORY" val="custom"/>
  <p:tag name="KSO_WM_TEMPLATE_INDEX" val="20215899"/>
  <p:tag name="KSO_WM_UNIT_LAYERLEVEL" val="1"/>
  <p:tag name="KSO_WM_TAG_VERSION" val="1.0"/>
  <p:tag name="KSO_WM_BEAUTIFY_FLAG" val="#wm#"/>
  <p:tag name="KSO_WM_UNIT_PRESET_TEXT" val="单击此处添加副标题内容"/>
  <p:tag name="KSO_WM_UNIT_DEFAULT_FONT" val="18;24;2"/>
  <p:tag name="KSO_WM_UNIT_BLOCK" val="0"/>
  <p:tag name="KSO_WM_UNIT_DEC_AREA_ID" val="739137925a4343fea1b8d27372bad086"/>
  <p:tag name="KSO_WM_CHIP_GROUPID" val="5ebe4d230ac41c4a0a525649"/>
  <p:tag name="KSO_WM_CHIP_XID" val="5ebe4d230ac41c4a0a52564a"/>
  <p:tag name="KSO_WM_CHIP_FILLAREA_FILL_RULE" val="{&quot;fill_align&quot;:&quot;cm&quot;,&quot;fill_mode&quot;:&quot;adaptive&quot;,&quot;sacle_strategy&quot;:&quot;smart&quot;}"/>
  <p:tag name="KSO_WM_ASSEMBLE_CHIP_INDEX" val="6ff19b4194f34c1badbb32746fdb842f"/>
  <p:tag name="KSO_WM_UNIT_TEXT_FILL_FORE_SCHEMECOLOR_INDEX_BRIGHTNESS" val="0.35"/>
  <p:tag name="KSO_WM_UNIT_TEXT_FILL_FORE_SCHEMECOLOR_INDEX" val="13"/>
  <p:tag name="KSO_WM_UNIT_TEXT_FILL_TYPE" val="1"/>
  <p:tag name="KSO_WM_TEMPLATE_ASSEMBLE_XID" val="5fbc7ca99532eafaafd12d74"/>
  <p:tag name="KSO_WM_TEMPLATE_ASSEMBLE_GROUPID" val="5fb3905930a0f79ad1c7638d"/>
</p:tagLst>
</file>

<file path=ppt/tags/tag19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3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0"/>
  <p:tag name="KSO_WM_UNIT_DEC_AREA_ID" val="2dbadacbc9ed4fcc98b6a69f3c18d724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ddf429ed1b2a4ab09e20bbd9d16f9565"/>
</p:tagLst>
</file>

<file path=ppt/tags/tag190.xml><?xml version="1.0" encoding="utf-8"?>
<p:tagLst xmlns:p="http://schemas.openxmlformats.org/presentationml/2006/main">
  <p:tag name="KSO_WM_UNIT_ISCONTENTSTITLE" val="0"/>
  <p:tag name="KSO_WM_UNIT_ISNUMDGMTITLE" val="0"/>
  <p:tag name="KSO_WM_UNIT_NOCLEAR" val="1"/>
  <p:tag name="KSO_WM_UNIT_VALUE" val="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15899_1*a*1"/>
  <p:tag name="KSO_WM_TEMPLATE_CATEGORY" val="custom"/>
  <p:tag name="KSO_WM_TEMPLATE_INDEX" val="20215899"/>
  <p:tag name="KSO_WM_UNIT_LAYERLEVEL" val="1"/>
  <p:tag name="KSO_WM_TAG_VERSION" val="1.0"/>
  <p:tag name="KSO_WM_BEAUTIFY_FLAG" val="#wm#"/>
  <p:tag name="KSO_WM_UNIT_PRESET_TEXT" val="谢谢观看"/>
  <p:tag name="KSO_WM_UNIT_DEFAULT_FONT" val="60;74;4"/>
  <p:tag name="KSO_WM_UNIT_BLOCK" val="0"/>
  <p:tag name="KSO_WM_UNIT_DEC_AREA_ID" val="3060a07382e64f3d86747cda08d2611a"/>
  <p:tag name="KSO_WM_CHIP_GROUPID" val="5ebe4d230ac41c4a0a525649"/>
  <p:tag name="KSO_WM_CHIP_XID" val="5ebe4d230ac41c4a0a52564a"/>
  <p:tag name="KSO_WM_CHIP_FILLAREA_FILL_RULE" val="{&quot;fill_align&quot;:&quot;cm&quot;,&quot;fill_mode&quot;:&quot;adaptive&quot;,&quot;sacle_strategy&quot;:&quot;smart&quot;}"/>
  <p:tag name="KSO_WM_ASSEMBLE_CHIP_INDEX" val="6ff19b4194f34c1badbb32746fdb842f"/>
  <p:tag name="KSO_WM_UNIT_TEXT_FILL_FORE_SCHEMECOLOR_INDEX_BRIGHTNESS" val="0.15"/>
  <p:tag name="KSO_WM_UNIT_TEXT_FILL_FORE_SCHEMECOLOR_INDEX" val="13"/>
  <p:tag name="KSO_WM_UNIT_TEXT_FILL_TYPE" val="1"/>
  <p:tag name="KSO_WM_TEMPLATE_ASSEMBLE_XID" val="5fbc7ca99532eafaafd12d74"/>
  <p:tag name="KSO_WM_TEMPLATE_ASSEMBLE_GROUPID" val="5fb3905930a0f79ad1c7638d"/>
</p:tagLst>
</file>

<file path=ppt/tags/tag191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3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0"/>
  <p:tag name="KSO_WM_UNIT_DEC_AREA_ID" val="ed6fe8b87d98419db44096c1fcaaaea2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5c3f37c3e0df42f78fac73fd21f05549"/>
  <p:tag name="KSO_WM_SLIDE_BACKGROUND_TYPE" val="general"/>
</p:tagLst>
</file>

<file path=ppt/tags/tag1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4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UNIT_DEC_AREA_ID" val="f5beda2a4d1841edbe5fd014fbb7ef90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b8f396f74d7e4a5092b03366ade97828"/>
  <p:tag name="KSO_WM_SLIDE_BACKGROUND_TYPE" val="general"/>
</p:tagLst>
</file>

<file path=ppt/tags/tag1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2"/>
  <p:tag name="KSO_WM_UNIT_ID" val="chip20215899_4*i*2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general"/>
  <p:tag name="KSO_WM_UNIT_LINE_FORE_SCHEMECOLOR_INDEX_BRIGHTNESS" val="-0.05"/>
  <p:tag name="KSO_WM_UNIT_LINE_FORE_SCHEMECOLOR_INDEX" val="14"/>
  <p:tag name="KSO_WM_UNIT_LINE_FILL_TYPE" val="2"/>
</p:tagLst>
</file>

<file path=ppt/tags/tag1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3"/>
  <p:tag name="KSO_WM_UNIT_ID" val="chip20215899_4*i*3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general"/>
</p:tagLst>
</file>

<file path=ppt/tags/tag195.xml><?xml version="1.0" encoding="utf-8"?>
<p:tagLst xmlns:p="http://schemas.openxmlformats.org/presentationml/2006/main">
  <p:tag name="KSO_WM_SLIDE_BACKGROUND_TYPE" val="general"/>
</p:tagLst>
</file>

<file path=ppt/tags/tag196.xml><?xml version="1.0" encoding="utf-8"?>
<p:tagLst xmlns:p="http://schemas.openxmlformats.org/presentationml/2006/main">
  <p:tag name="KSO_WM_SLIDE_BACKGROUND_TYPE" val="general"/>
</p:tagLst>
</file>

<file path=ppt/tags/tag197.xml><?xml version="1.0" encoding="utf-8"?>
<p:tagLst xmlns:p="http://schemas.openxmlformats.org/presentationml/2006/main">
  <p:tag name="KSO_WM_SLIDE_BACKGROUND_TYPE" val="general"/>
</p:tagLst>
</file>

<file path=ppt/tags/tag198.xml><?xml version="1.0" encoding="utf-8"?>
<p:tagLst xmlns:p="http://schemas.openxmlformats.org/presentationml/2006/main">
  <p:tag name="KSO_WM_SLIDE_BACKGROUND_TYPE" val="general"/>
</p:tagLst>
</file>

<file path=ppt/tags/tag1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15899_5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2"/>
  <p:tag name="KSO_WM_UNIT_DEC_AREA_ID" val="e5406dc9000a4622b14c4715a5a1e974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18ec1a07a82d478fb09b80fb42532963"/>
  <p:tag name="KSO_WM_SLIDE_BACKGROUND_TYPE" val="frame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2"/>
  <p:tag name="KSO_WM_UNIT_ID" val="chip20215899_1*i*2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8e"/>
  <p:tag name="KSO_WM_UNIT_DEC_AREA_ID" val="efe2c4aeea084e70a3d7e556c8b6cd1c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d8141272fec545f4b4964441189d3cad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4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UNIT_DEC_AREA_ID" val="7f3300a6949646b3a3ceff7c2d011f07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fcb51174ee554a77b8c30f781befa683"/>
</p:tagLst>
</file>

<file path=ppt/tags/tag200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3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0"/>
  <p:tag name="KSO_WM_UNIT_DEC_AREA_ID" val="feef736d622241eb8e0af786f56c6e43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883f36da13f04346bb2a4b1ffc29dcad"/>
  <p:tag name="KSO_WM_SLIDE_BACKGROUND_TYPE" val="frame"/>
</p:tagLst>
</file>

<file path=ppt/tags/tag2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4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UNIT_DEC_AREA_ID" val="9c882b7c78994080aa3c796fc999222a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1796f70ea0b84c328ebdaf9e50f73980"/>
  <p:tag name="KSO_WM_SLIDE_BACKGROUND_TYPE" val="frame"/>
</p:tagLst>
</file>

<file path=ppt/tags/tag2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2"/>
  <p:tag name="KSO_WM_UNIT_ID" val="chip20215899_4*i*2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frame"/>
  <p:tag name="KSO_WM_UNIT_LINE_FORE_SCHEMECOLOR_INDEX_BRIGHTNESS" val="-0.05"/>
  <p:tag name="KSO_WM_UNIT_LINE_FORE_SCHEMECOLOR_INDEX" val="14"/>
  <p:tag name="KSO_WM_UNIT_LINE_FILL_TYPE" val="2"/>
</p:tagLst>
</file>

<file path=ppt/tags/tag2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3"/>
  <p:tag name="KSO_WM_UNIT_ID" val="chip20215899_4*i*3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frame"/>
</p:tagLst>
</file>

<file path=ppt/tags/tag204.xml><?xml version="1.0" encoding="utf-8"?>
<p:tagLst xmlns:p="http://schemas.openxmlformats.org/presentationml/2006/main">
  <p:tag name="KSO_WM_SLIDE_BACKGROUND_TYPE" val="frame"/>
</p:tagLst>
</file>

<file path=ppt/tags/tag205.xml><?xml version="1.0" encoding="utf-8"?>
<p:tagLst xmlns:p="http://schemas.openxmlformats.org/presentationml/2006/main">
  <p:tag name="KSO_WM_SLIDE_BACKGROUND_TYPE" val="frame"/>
</p:tagLst>
</file>

<file path=ppt/tags/tag206.xml><?xml version="1.0" encoding="utf-8"?>
<p:tagLst xmlns:p="http://schemas.openxmlformats.org/presentationml/2006/main">
  <p:tag name="KSO_WM_SLIDE_BACKGROUND_TYPE" val="frame"/>
</p:tagLst>
</file>

<file path=ppt/tags/tag207.xml><?xml version="1.0" encoding="utf-8"?>
<p:tagLst xmlns:p="http://schemas.openxmlformats.org/presentationml/2006/main">
  <p:tag name="KSO_WM_SLIDE_BACKGROUND_TYPE" val="frame"/>
</p:tagLst>
</file>

<file path=ppt/tags/tag208.xml><?xml version="1.0" encoding="utf-8"?>
<p:tagLst xmlns:p="http://schemas.openxmlformats.org/presentationml/2006/main">
  <p:tag name="KSO_WM_SLIDE_BACKGROUND_TYPE" val="frame"/>
</p:tagLst>
</file>

<file path=ppt/tags/tag2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15899_5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2"/>
  <p:tag name="KSO_WM_UNIT_DEC_AREA_ID" val="92625d254c42479d9c23db5ef6838e73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2567d15351f2495fb44ef9ac24d12940"/>
  <p:tag name="KSO_WM_SLIDE_BACKGROUND_TYPE" val="leftRight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2"/>
  <p:tag name="KSO_WM_UNIT_ID" val="chip20215899_4*i*2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UNIT_LINE_FORE_SCHEMECOLOR_INDEX_BRIGHTNESS" val="-0.05"/>
  <p:tag name="KSO_WM_UNIT_LINE_FORE_SCHEMECOLOR_INDEX" val="14"/>
  <p:tag name="KSO_WM_UNIT_LINE_FILL_TYPE" val="2"/>
</p:tagLst>
</file>

<file path=ppt/tags/tag210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3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0"/>
  <p:tag name="KSO_WM_UNIT_DEC_AREA_ID" val="d338c70c7b6b41f8856cdd962ff8556d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7d32451dcb8448c4ba89440739b37282"/>
  <p:tag name="KSO_WM_SLIDE_BACKGROUND_TYPE" val="leftRight"/>
</p:tagLst>
</file>

<file path=ppt/tags/tag2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4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UNIT_DEC_AREA_ID" val="666c0d3bf15f4478a5583a6462e22ee0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95d7b0a8d5654edd9065824dc49e75a7"/>
  <p:tag name="KSO_WM_SLIDE_BACKGROUND_TYPE" val="leftRight"/>
</p:tagLst>
</file>

<file path=ppt/tags/tag2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2"/>
  <p:tag name="KSO_WM_UNIT_ID" val="chip20215899_4*i*2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leftRight"/>
  <p:tag name="KSO_WM_UNIT_LINE_FORE_SCHEMECOLOR_INDEX_BRIGHTNESS" val="-0.05"/>
  <p:tag name="KSO_WM_UNIT_LINE_FORE_SCHEMECOLOR_INDEX" val="14"/>
  <p:tag name="KSO_WM_UNIT_LINE_FILL_TYPE" val="2"/>
</p:tagLst>
</file>

<file path=ppt/tags/tag2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3"/>
  <p:tag name="KSO_WM_UNIT_ID" val="chip20215899_4*i*3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leftRight"/>
</p:tagLst>
</file>

<file path=ppt/tags/tag214.xml><?xml version="1.0" encoding="utf-8"?>
<p:tagLst xmlns:p="http://schemas.openxmlformats.org/presentationml/2006/main">
  <p:tag name="KSO_WM_SLIDE_BACKGROUND_TYPE" val="leftRight"/>
</p:tagLst>
</file>

<file path=ppt/tags/tag215.xml><?xml version="1.0" encoding="utf-8"?>
<p:tagLst xmlns:p="http://schemas.openxmlformats.org/presentationml/2006/main">
  <p:tag name="KSO_WM_SLIDE_BACKGROUND_TYPE" val="leftRight"/>
</p:tagLst>
</file>

<file path=ppt/tags/tag216.xml><?xml version="1.0" encoding="utf-8"?>
<p:tagLst xmlns:p="http://schemas.openxmlformats.org/presentationml/2006/main">
  <p:tag name="KSO_WM_SLIDE_BACKGROUND_TYPE" val="leftRight"/>
</p:tagLst>
</file>

<file path=ppt/tags/tag217.xml><?xml version="1.0" encoding="utf-8"?>
<p:tagLst xmlns:p="http://schemas.openxmlformats.org/presentationml/2006/main">
  <p:tag name="KSO_WM_SLIDE_BACKGROUND_TYPE" val="leftRight"/>
</p:tagLst>
</file>

<file path=ppt/tags/tag218.xml><?xml version="1.0" encoding="utf-8"?>
<p:tagLst xmlns:p="http://schemas.openxmlformats.org/presentationml/2006/main">
  <p:tag name="KSO_WM_SLIDE_BACKGROUND_TYPE" val="leftRight"/>
</p:tagLst>
</file>

<file path=ppt/tags/tag219.xml><?xml version="1.0" encoding="utf-8"?>
<p:tagLst xmlns:p="http://schemas.openxmlformats.org/presentationml/2006/main">
  <p:tag name="KSO_WM_SLIDE_BACKGROUND_TYPE" val="leftRight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3"/>
  <p:tag name="KSO_WM_UNIT_ID" val="chip20215899_4*i*3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</p:tagLst>
</file>

<file path=ppt/tags/tag2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15899_5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2"/>
  <p:tag name="KSO_WM_UNIT_DEC_AREA_ID" val="427f418b0a4e4c17b0ab9a57f1f1e6a2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d208ce68e9ef478cb859fd24eeefccaf"/>
  <p:tag name="KSO_WM_SLIDE_BACKGROUND_TYPE" val="topBottom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21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3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0"/>
  <p:tag name="KSO_WM_UNIT_DEC_AREA_ID" val="9b6746b9694d48d2bc681b54e8853e72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d1975d0e58614ca09fe33a1abfc241a0"/>
  <p:tag name="KSO_WM_SLIDE_BACKGROUND_TYPE" val="topBottom"/>
</p:tagLst>
</file>

<file path=ppt/tags/tag2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4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UNIT_DEC_AREA_ID" val="dd723d7032bf49f9a8e63db7a09fce95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291ea9c4a138423389e3a9e7acd25fb9"/>
  <p:tag name="KSO_WM_SLIDE_BACKGROUND_TYPE" val="topBottom"/>
</p:tagLst>
</file>

<file path=ppt/tags/tag2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2"/>
  <p:tag name="KSO_WM_UNIT_ID" val="chip20215899_4*i*2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topBottom"/>
  <p:tag name="KSO_WM_UNIT_LINE_FORE_SCHEMECOLOR_INDEX_BRIGHTNESS" val="-0.05"/>
  <p:tag name="KSO_WM_UNIT_LINE_FORE_SCHEMECOLOR_INDEX" val="14"/>
  <p:tag name="KSO_WM_UNIT_LINE_FILL_TYPE" val="2"/>
</p:tagLst>
</file>

<file path=ppt/tags/tag2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3"/>
  <p:tag name="KSO_WM_UNIT_ID" val="chip20215899_4*i*3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topBottom"/>
</p:tagLst>
</file>

<file path=ppt/tags/tag225.xml><?xml version="1.0" encoding="utf-8"?>
<p:tagLst xmlns:p="http://schemas.openxmlformats.org/presentationml/2006/main">
  <p:tag name="KSO_WM_SLIDE_BACKGROUND_TYPE" val="topBottom"/>
</p:tagLst>
</file>

<file path=ppt/tags/tag226.xml><?xml version="1.0" encoding="utf-8"?>
<p:tagLst xmlns:p="http://schemas.openxmlformats.org/presentationml/2006/main">
  <p:tag name="KSO_WM_SLIDE_BACKGROUND_TYPE" val="topBottom"/>
</p:tagLst>
</file>

<file path=ppt/tags/tag227.xml><?xml version="1.0" encoding="utf-8"?>
<p:tagLst xmlns:p="http://schemas.openxmlformats.org/presentationml/2006/main">
  <p:tag name="KSO_WM_SLIDE_BACKGROUND_TYPE" val="topBottom"/>
</p:tagLst>
</file>

<file path=ppt/tags/tag228.xml><?xml version="1.0" encoding="utf-8"?>
<p:tagLst xmlns:p="http://schemas.openxmlformats.org/presentationml/2006/main">
  <p:tag name="KSO_WM_SLIDE_BACKGROUND_TYPE" val="topBottom"/>
</p:tagLst>
</file>

<file path=ppt/tags/tag229.xml><?xml version="1.0" encoding="utf-8"?>
<p:tagLst xmlns:p="http://schemas.openxmlformats.org/presentationml/2006/main">
  <p:tag name="KSO_WM_SLIDE_BACKGROUND_TYPE" val="topBottom"/>
</p:tagLst>
</file>

<file path=ppt/tags/tag2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87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15899_1*b*1"/>
  <p:tag name="KSO_WM_TEMPLATE_CATEGORY" val="custom"/>
  <p:tag name="KSO_WM_TEMPLATE_INDEX" val="20215899"/>
  <p:tag name="KSO_WM_UNIT_LAYERLEVEL" val="1"/>
  <p:tag name="KSO_WM_TAG_VERSION" val="1.0"/>
  <p:tag name="KSO_WM_BEAUTIFY_FLAG" val="#wm#"/>
  <p:tag name="KSO_WM_UNIT_PRESET_TEXT" val="单击此处添加副标题内容"/>
  <p:tag name="KSO_WM_UNIT_DEFAULT_FONT" val="14;18;2"/>
  <p:tag name="KSO_WM_UNIT_BLOCK" val="0"/>
  <p:tag name="KSO_WM_UNIT_DEC_AREA_ID" val="66ce76b95e9d45628229f701a008f510"/>
  <p:tag name="KSO_WM_CHIP_GROUPID" val="5ebe40d00ac41c4a0a525616"/>
  <p:tag name="KSO_WM_CHIP_XID" val="5ebe40d00ac41c4a0a525617"/>
  <p:tag name="KSO_WM_CHIP_FILLAREA_FILL_RULE" val="{&quot;fill_align&quot;:&quot;cm&quot;,&quot;fill_mode&quot;:&quot;adaptive&quot;,&quot;sacle_strategy&quot;:&quot;smart&quot;}"/>
  <p:tag name="KSO_WM_ASSEMBLE_CHIP_INDEX" val="da94ac3911cf4c97ba38fd06ee844ab0"/>
  <p:tag name="KSO_WM_UNIT_TEXT_FILL_FORE_SCHEMECOLOR_INDEX_BRIGHTNESS" val="0.35"/>
  <p:tag name="KSO_WM_UNIT_TEXT_FILL_FORE_SCHEMECOLOR_INDEX" val="13"/>
  <p:tag name="KSO_WM_UNIT_TEXT_FILL_TYPE" val="1"/>
  <p:tag name="KSO_WM_TEMPLATE_ASSEMBLE_XID" val="5fbc7ca99532eafaafd12d55"/>
  <p:tag name="KSO_WM_TEMPLATE_ASSEMBLE_GROUPID" val="5fb3905930a0f79ad1c7638d"/>
</p:tagLst>
</file>

<file path=ppt/tags/tag230.xml><?xml version="1.0" encoding="utf-8"?>
<p:tagLst xmlns:p="http://schemas.openxmlformats.org/presentationml/2006/main">
  <p:tag name="KSO_WM_SLIDE_BACKGROUND_TYPE" val="topBottom"/>
</p:tagLst>
</file>

<file path=ppt/tags/tag2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15899_5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2"/>
  <p:tag name="KSO_WM_UNIT_DEC_AREA_ID" val="346e38eeba484c1fafe78474b4f64258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fa4821514a2045d2a1147e793d3108da"/>
  <p:tag name="KSO_WM_SLIDE_BACKGROUND_TYPE" val="bottomTop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32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3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0"/>
  <p:tag name="KSO_WM_UNIT_DEC_AREA_ID" val="498963d31eff4601a62edb77611c60a6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503da22da1564a1fa9bf0935e8652545"/>
  <p:tag name="KSO_WM_SLIDE_BACKGROUND_TYPE" val="bottomTop"/>
</p:tagLst>
</file>

<file path=ppt/tags/tag2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4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UNIT_DEC_AREA_ID" val="48ea2f730db24867b86d625864bec30b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021d29f9d75b4b89a6dfa12ecd0e89a8"/>
  <p:tag name="KSO_WM_SLIDE_BACKGROUND_TYPE" val="bottomTop"/>
</p:tagLst>
</file>

<file path=ppt/tags/tag2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2"/>
  <p:tag name="KSO_WM_UNIT_ID" val="chip20215899_4*i*2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bottomTop"/>
  <p:tag name="KSO_WM_UNIT_LINE_FORE_SCHEMECOLOR_INDEX_BRIGHTNESS" val="-0.05"/>
  <p:tag name="KSO_WM_UNIT_LINE_FORE_SCHEMECOLOR_INDEX" val="14"/>
  <p:tag name="KSO_WM_UNIT_LINE_FILL_TYPE" val="2"/>
</p:tagLst>
</file>

<file path=ppt/tags/tag2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3"/>
  <p:tag name="KSO_WM_UNIT_ID" val="chip20215899_4*i*3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bottomTop"/>
</p:tagLst>
</file>

<file path=ppt/tags/tag236.xml><?xml version="1.0" encoding="utf-8"?>
<p:tagLst xmlns:p="http://schemas.openxmlformats.org/presentationml/2006/main">
  <p:tag name="KSO_WM_SLIDE_BACKGROUND_TYPE" val="bottomTop"/>
</p:tagLst>
</file>

<file path=ppt/tags/tag237.xml><?xml version="1.0" encoding="utf-8"?>
<p:tagLst xmlns:p="http://schemas.openxmlformats.org/presentationml/2006/main">
  <p:tag name="KSO_WM_SLIDE_BACKGROUND_TYPE" val="bottomTop"/>
</p:tagLst>
</file>

<file path=ppt/tags/tag238.xml><?xml version="1.0" encoding="utf-8"?>
<p:tagLst xmlns:p="http://schemas.openxmlformats.org/presentationml/2006/main">
  <p:tag name="KSO_WM_SLIDE_BACKGROUND_TYPE" val="bottomTop"/>
</p:tagLst>
</file>

<file path=ppt/tags/tag239.xml><?xml version="1.0" encoding="utf-8"?>
<p:tagLst xmlns:p="http://schemas.openxmlformats.org/presentationml/2006/main">
  <p:tag name="KSO_WM_SLIDE_BACKGROUND_TYPE" val="bottomTop"/>
</p:tagLst>
</file>

<file path=ppt/tags/tag2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15899_1*a*1"/>
  <p:tag name="KSO_WM_TEMPLATE_CATEGORY" val="custom"/>
  <p:tag name="KSO_WM_TEMPLATE_INDEX" val="20215899"/>
  <p:tag name="KSO_WM_UNIT_LAYERLEVEL" val="1"/>
  <p:tag name="KSO_WM_TAG_VERSION" val="1.0"/>
  <p:tag name="KSO_WM_BEAUTIFY_FLAG" val="#wm#"/>
  <p:tag name="KSO_WM_UNIT_PRESET_TEXT" val="单击添加大标题"/>
  <p:tag name="KSO_WM_UNIT_DEFAULT_FONT" val="40;56;4"/>
  <p:tag name="KSO_WM_UNIT_BLOCK" val="0"/>
  <p:tag name="KSO_WM_UNIT_DEC_AREA_ID" val="c08bad82d0c64fa0b54c3592b726a3b3"/>
  <p:tag name="KSO_WM_CHIP_GROUPID" val="5ebe40d00ac41c4a0a525616"/>
  <p:tag name="KSO_WM_CHIP_XID" val="5ebe40d00ac41c4a0a525617"/>
  <p:tag name="KSO_WM_CHIP_FILLAREA_FILL_RULE" val="{&quot;fill_align&quot;:&quot;cm&quot;,&quot;fill_mode&quot;:&quot;adaptive&quot;,&quot;sacle_strategy&quot;:&quot;smart&quot;}"/>
  <p:tag name="KSO_WM_ASSEMBLE_CHIP_INDEX" val="da94ac3911cf4c97ba38fd06ee844ab0"/>
  <p:tag name="KSO_WM_UNIT_TEXT_FILL_FORE_SCHEMECOLOR_INDEX_BRIGHTNESS" val="0.15"/>
  <p:tag name="KSO_WM_UNIT_TEXT_FILL_FORE_SCHEMECOLOR_INDEX" val="13"/>
  <p:tag name="KSO_WM_UNIT_TEXT_FILL_TYPE" val="1"/>
  <p:tag name="KSO_WM_TEMPLATE_ASSEMBLE_XID" val="5fbc7ca99532eafaafd12d55"/>
  <p:tag name="KSO_WM_TEMPLATE_ASSEMBLE_GROUPID" val="5fb3905930a0f79ad1c7638d"/>
</p:tagLst>
</file>

<file path=ppt/tags/tag240.xml><?xml version="1.0" encoding="utf-8"?>
<p:tagLst xmlns:p="http://schemas.openxmlformats.org/presentationml/2006/main">
  <p:tag name="KSO_WM_SLIDE_BACKGROUND_TYPE" val="bottomTop"/>
</p:tagLst>
</file>

<file path=ppt/tags/tag241.xml><?xml version="1.0" encoding="utf-8"?>
<p:tagLst xmlns:p="http://schemas.openxmlformats.org/presentationml/2006/main">
  <p:tag name="KSO_WM_SLIDE_BACKGROUND_TYPE" val="bottomTop"/>
</p:tagLst>
</file>

<file path=ppt/tags/tag2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15899_5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2"/>
  <p:tag name="KSO_WM_UNIT_DEC_AREA_ID" val="bb45bc2fb35948fbb527cd04a0e8e71c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663e373758b14bfb848bc5d7e750e041"/>
  <p:tag name="KSO_WM_SLIDE_BACKGROUND_TYPE" val="navigation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43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3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0"/>
  <p:tag name="KSO_WM_UNIT_DEC_AREA_ID" val="462f9ecc07b04a2b8a3570590a43bfe2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1f0199429efe4a41bfff12b97377edd3"/>
  <p:tag name="KSO_WM_SLIDE_BACKGROUND_TYPE" val="navigation"/>
</p:tagLst>
</file>

<file path=ppt/tags/tag2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4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UNIT_DEC_AREA_ID" val="26c8454241ec48aaaeb15ef48ef98860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cbad100ac2d341b7af9bdf0a7d9ed6be"/>
  <p:tag name="KSO_WM_SLIDE_BACKGROUND_TYPE" val="navigation"/>
</p:tagLst>
</file>

<file path=ppt/tags/tag2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2"/>
  <p:tag name="KSO_WM_UNIT_ID" val="chip20215899_4*i*2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navigation"/>
  <p:tag name="KSO_WM_UNIT_LINE_FORE_SCHEMECOLOR_INDEX_BRIGHTNESS" val="-0.05"/>
  <p:tag name="KSO_WM_UNIT_LINE_FORE_SCHEMECOLOR_INDEX" val="14"/>
  <p:tag name="KSO_WM_UNIT_LINE_FILL_TYPE" val="2"/>
</p:tagLst>
</file>

<file path=ppt/tags/tag2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3"/>
  <p:tag name="KSO_WM_UNIT_ID" val="chip20215899_4*i*3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navigation"/>
</p:tagLst>
</file>

<file path=ppt/tags/tag247.xml><?xml version="1.0" encoding="utf-8"?>
<p:tagLst xmlns:p="http://schemas.openxmlformats.org/presentationml/2006/main">
  <p:tag name="KSO_WM_SLIDE_BACKGROUND_TYPE" val="navigation"/>
</p:tagLst>
</file>

<file path=ppt/tags/tag248.xml><?xml version="1.0" encoding="utf-8"?>
<p:tagLst xmlns:p="http://schemas.openxmlformats.org/presentationml/2006/main">
  <p:tag name="KSO_WM_SLIDE_BACKGROUND_TYPE" val="navigation"/>
</p:tagLst>
</file>

<file path=ppt/tags/tag249.xml><?xml version="1.0" encoding="utf-8"?>
<p:tagLst xmlns:p="http://schemas.openxmlformats.org/presentationml/2006/main">
  <p:tag name="KSO_WM_SLIDE_BACKGROUND_TYPE" val="navigation"/>
</p:tagLst>
</file>

<file path=ppt/tags/tag25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3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0"/>
  <p:tag name="KSO_WM_UNIT_DEC_AREA_ID" val="ed6fe8b87d98419db44096c1fcaaaea2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5c3f37c3e0df42f78fac73fd21f05549"/>
</p:tagLst>
</file>

<file path=ppt/tags/tag250.xml><?xml version="1.0" encoding="utf-8"?>
<p:tagLst xmlns:p="http://schemas.openxmlformats.org/presentationml/2006/main">
  <p:tag name="KSO_WM_SLIDE_BACKGROUND_TYPE" val="navigation"/>
</p:tagLst>
</file>

<file path=ppt/tags/tag251.xml><?xml version="1.0" encoding="utf-8"?>
<p:tagLst xmlns:p="http://schemas.openxmlformats.org/presentationml/2006/main">
  <p:tag name="KSO_WM_SLIDE_BACKGROUND_TYPE" val="navigation"/>
</p:tagLst>
</file>

<file path=ppt/tags/tag252.xml><?xml version="1.0" encoding="utf-8"?>
<p:tagLst xmlns:p="http://schemas.openxmlformats.org/presentationml/2006/main">
  <p:tag name="KSO_WM_SLIDE_BACKGROUND_TYPE" val="navigation"/>
</p:tagLst>
</file>

<file path=ppt/tags/tag253.xml><?xml version="1.0" encoding="utf-8"?>
<p:tagLst xmlns:p="http://schemas.openxmlformats.org/presentationml/2006/main">
  <p:tag name="KSO_WM_SLIDE_BACKGROUND_TYPE" val="navigation"/>
</p:tagLst>
</file>

<file path=ppt/tags/tag254.xml><?xml version="1.0" encoding="utf-8"?>
<p:tagLst xmlns:p="http://schemas.openxmlformats.org/presentationml/2006/main">
  <p:tag name="KSO_WM_SLIDE_BACKGROUND_TYPE" val="navigation"/>
</p:tagLst>
</file>

<file path=ppt/tags/tag2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15899_5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2"/>
  <p:tag name="KSO_WM_UNIT_DEC_AREA_ID" val="9ee6b86380bf4ba7b5f16691987c2cb5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c31a6b7b577b4e66bd8525ef6110584d"/>
  <p:tag name="KSO_WM_SLIDE_BACKGROUND_TYPE" val="belt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56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3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0"/>
  <p:tag name="KSO_WM_UNIT_DEC_AREA_ID" val="8dd84e7e6a54414eaa1c5c81aeeecd0e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3b0b3736a4f74624ae373e80639a0484"/>
  <p:tag name="KSO_WM_SLIDE_BACKGROUND_TYPE" val="belt"/>
</p:tagLst>
</file>

<file path=ppt/tags/tag2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4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UNIT_DEC_AREA_ID" val="6134b791c8864cfd8a9adcabc3fe304b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b9db1a6fabab489ba1918cc6e369dead"/>
  <p:tag name="KSO_WM_SLIDE_BACKGROUND_TYPE" val="belt"/>
</p:tagLst>
</file>

<file path=ppt/tags/tag2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2"/>
  <p:tag name="KSO_WM_UNIT_ID" val="chip20215899_4*i*2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belt"/>
  <p:tag name="KSO_WM_UNIT_LINE_FORE_SCHEMECOLOR_INDEX_BRIGHTNESS" val="-0.05"/>
  <p:tag name="KSO_WM_UNIT_LINE_FORE_SCHEMECOLOR_INDEX" val="14"/>
  <p:tag name="KSO_WM_UNIT_LINE_FILL_TYPE" val="2"/>
</p:tagLst>
</file>

<file path=ppt/tags/tag2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3"/>
  <p:tag name="KSO_WM_UNIT_ID" val="chip20215899_4*i*3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belt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4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UNIT_DEC_AREA_ID" val="f5beda2a4d1841edbe5fd014fbb7ef90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b8f396f74d7e4a5092b03366ade97828"/>
</p:tagLst>
</file>

<file path=ppt/tags/tag260.xml><?xml version="1.0" encoding="utf-8"?>
<p:tagLst xmlns:p="http://schemas.openxmlformats.org/presentationml/2006/main">
  <p:tag name="KSO_WM_SLIDE_BACKGROUND_TYPE" val="belt"/>
</p:tagLst>
</file>

<file path=ppt/tags/tag261.xml><?xml version="1.0" encoding="utf-8"?>
<p:tagLst xmlns:p="http://schemas.openxmlformats.org/presentationml/2006/main">
  <p:tag name="KSO_WM_SLIDE_BACKGROUND_TYPE" val="belt"/>
</p:tagLst>
</file>

<file path=ppt/tags/tag262.xml><?xml version="1.0" encoding="utf-8"?>
<p:tagLst xmlns:p="http://schemas.openxmlformats.org/presentationml/2006/main">
  <p:tag name="KSO_WM_SLIDE_BACKGROUND_TYPE" val="belt"/>
</p:tagLst>
</file>

<file path=ppt/tags/tag263.xml><?xml version="1.0" encoding="utf-8"?>
<p:tagLst xmlns:p="http://schemas.openxmlformats.org/presentationml/2006/main">
  <p:tag name="KSO_WM_SLIDE_BACKGROUND_TYPE" val="belt"/>
</p:tagLst>
</file>

<file path=ppt/tags/tag264.xml><?xml version="1.0" encoding="utf-8"?>
<p:tagLst xmlns:p="http://schemas.openxmlformats.org/presentationml/2006/main">
  <p:tag name="KSO_WM_SLIDE_BACKGROUND_TYPE" val="belt"/>
</p:tagLst>
</file>

<file path=ppt/tags/tag265.xml><?xml version="1.0" encoding="utf-8"?>
<p:tagLst xmlns:p="http://schemas.openxmlformats.org/presentationml/2006/main">
  <p:tag name="KSO_WM_BEAUTIFY_FLAG" val="#wm#"/>
  <p:tag name="KSO_WM_TAG_VERSION" val="1.0"/>
  <p:tag name="KSO_WM_TEMPLATE_CATEGORY" val="custom"/>
  <p:tag name="KSO_WM_TEMPLATE_INDEX" val="20215899"/>
</p:tagLst>
</file>

<file path=ppt/tags/tag266.xml><?xml version="1.0" encoding="utf-8"?>
<p:tagLst xmlns:p="http://schemas.openxmlformats.org/presentationml/2006/main">
  <p:tag name="KSO_WM_TEMPLATE_CATEGORY" val="custom"/>
  <p:tag name="KSO_WM_TEMPLATE_INDEX" val="20215899"/>
</p:tagLst>
</file>

<file path=ppt/tags/tag2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1"/>
  <p:tag name="KSO_WM_UNIT_ID" val="chip20215899_1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8e"/>
  <p:tag name="KSO_WM_UNIT_DEC_AREA_ID" val="811c2e5e4bcf4e16974f0ca0a5d6aa8a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d8141272fec545f4b4964441189d3cad"/>
  <p:tag name="KSO_WM_UNIT_TEXT_FILL_FORE_SCHEMECOLOR_INDEX_BRIGHTNESS" val="0"/>
  <p:tag name="KSO_WM_UNIT_TEXT_FILL_FORE_SCHEMECOLOR_INDEX" val="2"/>
  <p:tag name="KSO_WM_UNIT_TEXT_FILL_TYPE" val="1"/>
</p:tagLst>
</file>

<file path=ppt/tags/tag2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2"/>
  <p:tag name="KSO_WM_UNIT_ID" val="chip20215899_1*i*2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8e"/>
  <p:tag name="KSO_WM_UNIT_DEC_AREA_ID" val="efe2c4aeea084e70a3d7e556c8b6cd1c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d8141272fec545f4b4964441189d3cad"/>
</p:tagLst>
</file>

<file path=ppt/tags/tag269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3"/>
  <p:tag name="KSO_WM_UNIT_ID" val="chip20215899_1*i*3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8e"/>
  <p:tag name="KSO_WM_UNIT_LINE_FORE_SCHEMECOLOR_INDEX_BRIGHTNESS" val="-0.05"/>
  <p:tag name="KSO_WM_UNIT_LINE_FORE_SCHEMECOLOR_INDEX" val="14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2"/>
  <p:tag name="KSO_WM_UNIT_ID" val="chip20215899_4*i*2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general"/>
  <p:tag name="KSO_WM_UNIT_LINE_FORE_SCHEMECOLOR_INDEX_BRIGHTNESS" val="-0.05"/>
  <p:tag name="KSO_WM_UNIT_LINE_FORE_SCHEMECOLOR_INDEX" val="14"/>
  <p:tag name="KSO_WM_UNIT_LINE_FILL_TYPE" val="2"/>
</p:tagLst>
</file>

<file path=ppt/tags/tag270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4"/>
  <p:tag name="KSO_WM_UNIT_ID" val="chip20215899_1*i*4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8e"/>
  <p:tag name="KSO_WM_UNIT_LINE_FORE_SCHEMECOLOR_INDEX_BRIGHTNESS" val="-0.05"/>
  <p:tag name="KSO_WM_UNIT_LINE_FORE_SCHEMECOLOR_INDEX" val="14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271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5"/>
  <p:tag name="KSO_WM_UNIT_ID" val="chip20215899_1*i*5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8e"/>
  <p:tag name="KSO_WM_UNIT_LINE_FORE_SCHEMECOLOR_INDEX_BRIGHTNESS" val="-0.05"/>
  <p:tag name="KSO_WM_UNIT_LINE_FORE_SCHEMECOLOR_INDEX" val="14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272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6"/>
  <p:tag name="KSO_WM_UNIT_ID" val="chip20215899_1*i*6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8e"/>
  <p:tag name="KSO_WM_UNIT_LINE_FORE_SCHEMECOLOR_INDEX_BRIGHTNESS" val="-0.05"/>
  <p:tag name="KSO_WM_UNIT_LINE_FORE_SCHEMECOLOR_INDEX" val="14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273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7"/>
  <p:tag name="KSO_WM_UNIT_ID" val="chip20215899_1*i*7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8e"/>
</p:tagLst>
</file>

<file path=ppt/tags/tag274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8"/>
  <p:tag name="KSO_WM_UNIT_ID" val="chip20215899_1*i*8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8e"/>
  <p:tag name="KSO_WM_UNIT_FILL_FORE_SCHEMECOLOR_INDEX_BRIGHTNESS" val="-0.05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75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9"/>
  <p:tag name="KSO_WM_UNIT_ID" val="chip20215899_1*i*9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8e"/>
  <p:tag name="KSO_WM_UNIT_FILL_FORE_SCHEMECOLOR_INDEX_BRIGHTNESS" val="-0.05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79.xml><?xml version="1.0" encoding="utf-8"?>
<p:tagLst xmlns:p="http://schemas.openxmlformats.org/presentationml/2006/main">
  <p:tag name="KSO_WM_UNIT_DEFAULT_FONT" val="44;60;4"/>
  <p:tag name="KSO_WM_UNIT_BLOCK" val="0"/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hip20206482_1*a*1"/>
  <p:tag name="KSO_WM_TEMPLATE_CATEGORY" val="chip"/>
  <p:tag name="KSO_WM_TEMPLATE_INDEX" val="20206482"/>
  <p:tag name="KSO_WM_UNIT_LAYERLEVEL" val="1"/>
  <p:tag name="KSO_WM_TAG_VERSION" val="1.0"/>
  <p:tag name="KSO_WM_BEAUTIFY_FLAG" val="#wm#"/>
  <p:tag name="KSO_WM_UNIT_PRESET_TEXT" val="单击此处编辑标题内容"/>
  <p:tag name="KSO_WM_CHIP_GROUPID" val="5ebd089d0ac41c4a0a525421"/>
  <p:tag name="KSO_WM_CHIP_XID" val="5ebd089d0ac41c4a0a525422"/>
  <p:tag name="KSO_WM_UNIT_DEC_AREA_ID" val="90d5432e68ca4b8aaa8c44c183e71d71"/>
  <p:tag name="KSO_WM_CHIP_FILLAREA_FILL_RULE" val="{&quot;fill_align&quot;:&quot;cm&quot;,&quot;fill_mode&quot;:&quot;adaptive&quot;,&quot;sacle_strategy&quot;:&quot;smart&quot;}"/>
  <p:tag name="KSO_WM_ASSEMBLE_CHIP_INDEX" val="3c69a9ac444b4e7fa3756641b10e9822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3"/>
  <p:tag name="KSO_WM_UNIT_ID" val="chip20215899_4*i*3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general"/>
</p:tagLst>
</file>

<file path=ppt/tags/tag280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3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0"/>
  <p:tag name="KSO_WM_UNIT_DEC_AREA_ID" val="ed6fe8b87d98419db44096c1fcaaaea2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5c3f37c3e0df42f78fac73fd21f05549"/>
</p:tagLst>
</file>

<file path=ppt/tags/tag2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4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UNIT_DEC_AREA_ID" val="f5beda2a4d1841edbe5fd014fbb7ef90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b8f396f74d7e4a5092b03366ade97828"/>
</p:tagLst>
</file>

<file path=ppt/tags/tag2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2"/>
  <p:tag name="KSO_WM_UNIT_ID" val="chip20215899_4*i*2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general"/>
  <p:tag name="KSO_WM_UNIT_LINE_FORE_SCHEMECOLOR_INDEX_BRIGHTNESS" val="-0.05"/>
  <p:tag name="KSO_WM_UNIT_LINE_FORE_SCHEMECOLOR_INDEX" val="14"/>
  <p:tag name="KSO_WM_UNIT_LINE_FILL_TYPE" val="2"/>
</p:tagLst>
</file>

<file path=ppt/tags/tag2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3"/>
  <p:tag name="KSO_WM_UNIT_ID" val="chip20215899_4*i*3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general"/>
</p:tagLst>
</file>

<file path=ppt/tags/tag2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2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8f"/>
  <p:tag name="KSO_WM_UNIT_DEC_AREA_ID" val="36d80c545ef14458b0604beec9ef526d"/>
  <p:tag name="KSO_WM_CHIP_FILLAREA_FILL_RULE" val="{&quot;fill_align&quot;:&quot;l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cd8e7d0a35dd4ed3bd1f9d81e4f470e2"/>
</p:tagLst>
</file>

<file path=ppt/tags/tag285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3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0"/>
  <p:tag name="KSO_WM_UNIT_DEC_AREA_ID" val="2dbadacbc9ed4fcc98b6a69f3c18d724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ddf429ed1b2a4ab09e20bbd9d16f9565"/>
</p:tagLst>
</file>

<file path=ppt/tags/tag2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4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UNIT_DEC_AREA_ID" val="7f3300a6949646b3a3ceff7c2d011f07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fcb51174ee554a77b8c30f781befa683"/>
</p:tagLst>
</file>

<file path=ppt/tags/tag2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2"/>
  <p:tag name="KSO_WM_UNIT_ID" val="chip20215899_4*i*2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UNIT_LINE_FORE_SCHEMECOLOR_INDEX_BRIGHTNESS" val="-0.05"/>
  <p:tag name="KSO_WM_UNIT_LINE_FORE_SCHEMECOLOR_INDEX" val="14"/>
  <p:tag name="KSO_WM_UNIT_LINE_FILL_TYPE" val="2"/>
</p:tagLst>
</file>

<file path=ppt/tags/tag2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3"/>
  <p:tag name="KSO_WM_UNIT_ID" val="chip20215899_4*i*3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</p:tagLst>
</file>

<file path=ppt/tags/tag289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87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15899_1*b*1"/>
  <p:tag name="KSO_WM_TEMPLATE_CATEGORY" val="custom"/>
  <p:tag name="KSO_WM_TEMPLATE_INDEX" val="20215899"/>
  <p:tag name="KSO_WM_UNIT_LAYERLEVEL" val="1"/>
  <p:tag name="KSO_WM_TAG_VERSION" val="1.0"/>
  <p:tag name="KSO_WM_BEAUTIFY_FLAG" val="#wm#"/>
  <p:tag name="KSO_WM_UNIT_PRESET_TEXT" val="单击此处添加副标题内容"/>
  <p:tag name="KSO_WM_UNIT_DEFAULT_FONT" val="14;18;2"/>
  <p:tag name="KSO_WM_UNIT_BLOCK" val="0"/>
  <p:tag name="KSO_WM_UNIT_DEC_AREA_ID" val="66ce76b95e9d45628229f701a008f510"/>
  <p:tag name="KSO_WM_CHIP_GROUPID" val="5ebe40d00ac41c4a0a525616"/>
  <p:tag name="KSO_WM_CHIP_XID" val="5ebe40d00ac41c4a0a525617"/>
  <p:tag name="KSO_WM_CHIP_FILLAREA_FILL_RULE" val="{&quot;fill_align&quot;:&quot;cm&quot;,&quot;fill_mode&quot;:&quot;adaptive&quot;,&quot;sacle_strategy&quot;:&quot;smart&quot;}"/>
  <p:tag name="KSO_WM_ASSEMBLE_CHIP_INDEX" val="da94ac3911cf4c97ba38fd06ee844ab0"/>
  <p:tag name="KSO_WM_UNIT_TEXT_FILL_FORE_SCHEMECOLOR_INDEX_BRIGHTNESS" val="0.35"/>
  <p:tag name="KSO_WM_UNIT_TEXT_FILL_FORE_SCHEMECOLOR_INDEX" val="13"/>
  <p:tag name="KSO_WM_UNIT_TEXT_FILL_TYPE" val="1"/>
  <p:tag name="KSO_WM_TEMPLATE_ASSEMBLE_XID" val="5fbc7ca99532eafaafd12d55"/>
  <p:tag name="KSO_WM_TEMPLATE_ASSEMBLE_GROUPID" val="5fb3905930a0f79ad1c7638d"/>
</p:tagLst>
</file>

<file path=ppt/tags/tag29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3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0"/>
  <p:tag name="KSO_WM_UNIT_DEC_AREA_ID" val="ed6fe8b87d98419db44096c1fcaaaea2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5c3f37c3e0df42f78fac73fd21f05549"/>
</p:tagLst>
</file>

<file path=ppt/tags/tag29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15899_1*a*1"/>
  <p:tag name="KSO_WM_TEMPLATE_CATEGORY" val="custom"/>
  <p:tag name="KSO_WM_TEMPLATE_INDEX" val="20215899"/>
  <p:tag name="KSO_WM_UNIT_LAYERLEVEL" val="1"/>
  <p:tag name="KSO_WM_TAG_VERSION" val="1.0"/>
  <p:tag name="KSO_WM_BEAUTIFY_FLAG" val="#wm#"/>
  <p:tag name="KSO_WM_UNIT_PRESET_TEXT" val="单击添加大标题"/>
  <p:tag name="KSO_WM_UNIT_DEFAULT_FONT" val="40;56;4"/>
  <p:tag name="KSO_WM_UNIT_BLOCK" val="0"/>
  <p:tag name="KSO_WM_UNIT_DEC_AREA_ID" val="c08bad82d0c64fa0b54c3592b726a3b3"/>
  <p:tag name="KSO_WM_CHIP_GROUPID" val="5ebe40d00ac41c4a0a525616"/>
  <p:tag name="KSO_WM_CHIP_XID" val="5ebe40d00ac41c4a0a525617"/>
  <p:tag name="KSO_WM_CHIP_FILLAREA_FILL_RULE" val="{&quot;fill_align&quot;:&quot;cm&quot;,&quot;fill_mode&quot;:&quot;adaptive&quot;,&quot;sacle_strategy&quot;:&quot;smart&quot;}"/>
  <p:tag name="KSO_WM_ASSEMBLE_CHIP_INDEX" val="da94ac3911cf4c97ba38fd06ee844ab0"/>
  <p:tag name="KSO_WM_UNIT_TEXT_FILL_FORE_SCHEMECOLOR_INDEX_BRIGHTNESS" val="0.15"/>
  <p:tag name="KSO_WM_UNIT_TEXT_FILL_FORE_SCHEMECOLOR_INDEX" val="13"/>
  <p:tag name="KSO_WM_UNIT_TEXT_FILL_TYPE" val="1"/>
  <p:tag name="KSO_WM_TEMPLATE_ASSEMBLE_XID" val="5fbc7ca99532eafaafd12d55"/>
  <p:tag name="KSO_WM_TEMPLATE_ASSEMBLE_GROUPID" val="5fb3905930a0f79ad1c7638d"/>
</p:tagLst>
</file>

<file path=ppt/tags/tag291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3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0"/>
  <p:tag name="KSO_WM_UNIT_DEC_AREA_ID" val="ed6fe8b87d98419db44096c1fcaaaea2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5c3f37c3e0df42f78fac73fd21f05549"/>
</p:tagLst>
</file>

<file path=ppt/tags/tag2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4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UNIT_DEC_AREA_ID" val="f5beda2a4d1841edbe5fd014fbb7ef90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b8f396f74d7e4a5092b03366ade97828"/>
</p:tagLst>
</file>

<file path=ppt/tags/tag2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2"/>
  <p:tag name="KSO_WM_UNIT_ID" val="chip20215899_4*i*2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general"/>
  <p:tag name="KSO_WM_UNIT_LINE_FORE_SCHEMECOLOR_INDEX_BRIGHTNESS" val="-0.05"/>
  <p:tag name="KSO_WM_UNIT_LINE_FORE_SCHEMECOLOR_INDEX" val="14"/>
  <p:tag name="KSO_WM_UNIT_LINE_FILL_TYPE" val="2"/>
</p:tagLst>
</file>

<file path=ppt/tags/tag2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3"/>
  <p:tag name="KSO_WM_UNIT_ID" val="chip20215899_4*i*3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general"/>
</p:tagLst>
</file>

<file path=ppt/tags/tag295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3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0"/>
  <p:tag name="KSO_WM_UNIT_DEC_AREA_ID" val="ed6fe8b87d98419db44096c1fcaaaea2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5c3f37c3e0df42f78fac73fd21f05549"/>
</p:tagLst>
</file>

<file path=ppt/tags/tag2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4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UNIT_DEC_AREA_ID" val="f5beda2a4d1841edbe5fd014fbb7ef90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b8f396f74d7e4a5092b03366ade97828"/>
</p:tagLst>
</file>

<file path=ppt/tags/tag2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2"/>
  <p:tag name="KSO_WM_UNIT_ID" val="chip20215899_4*i*2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general"/>
  <p:tag name="KSO_WM_UNIT_LINE_FORE_SCHEMECOLOR_INDEX_BRIGHTNESS" val="-0.05"/>
  <p:tag name="KSO_WM_UNIT_LINE_FORE_SCHEMECOLOR_INDEX" val="14"/>
  <p:tag name="KSO_WM_UNIT_LINE_FILL_TYPE" val="2"/>
</p:tagLst>
</file>

<file path=ppt/tags/tag2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3"/>
  <p:tag name="KSO_WM_UNIT_ID" val="chip20215899_4*i*3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general"/>
</p:tagLst>
</file>

<file path=ppt/tags/tag2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2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8f"/>
  <p:tag name="KSO_WM_UNIT_DEC_AREA_ID" val="d33b263b17274270a50428ae76aca13b"/>
  <p:tag name="KSO_WM_CHIP_FILLAREA_FILL_RULE" val="{&quot;fill_align&quot;:&quot;r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99d25d5595e94458a55136d99fb66de1"/>
</p:tagLst>
</file>

<file path=ppt/tags/tag3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3"/>
  <p:tag name="KSO_WM_UNIT_ID" val="chip20215899_1*i*3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8e"/>
  <p:tag name="KSO_WM_UNIT_LINE_FORE_SCHEMECOLOR_INDEX_BRIGHTNESS" val="-0.05"/>
  <p:tag name="KSO_WM_UNIT_LINE_FORE_SCHEMECOLOR_INDEX" val="14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4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UNIT_DEC_AREA_ID" val="f5beda2a4d1841edbe5fd014fbb7ef90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b8f396f74d7e4a5092b03366ade97828"/>
</p:tagLst>
</file>

<file path=ppt/tags/tag300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3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0"/>
  <p:tag name="KSO_WM_UNIT_DEC_AREA_ID" val="2e3c0a228bfd40cf84d704c0b3227ea1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9bc9f6c384ac49a7a1259a7b8c483f7d"/>
</p:tagLst>
</file>

<file path=ppt/tags/tag301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3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0"/>
  <p:tag name="KSO_WM_UNIT_DEC_AREA_ID" val="ed6fe8b87d98419db44096c1fcaaaea2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5c3f37c3e0df42f78fac73fd21f05549"/>
</p:tagLst>
</file>

<file path=ppt/tags/tag3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4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UNIT_DEC_AREA_ID" val="f5beda2a4d1841edbe5fd014fbb7ef90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b8f396f74d7e4a5092b03366ade97828"/>
</p:tagLst>
</file>

<file path=ppt/tags/tag3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2"/>
  <p:tag name="KSO_WM_UNIT_ID" val="chip20215899_4*i*2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general"/>
  <p:tag name="KSO_WM_UNIT_LINE_FORE_SCHEMECOLOR_INDEX_BRIGHTNESS" val="-0.05"/>
  <p:tag name="KSO_WM_UNIT_LINE_FORE_SCHEMECOLOR_INDEX" val="14"/>
  <p:tag name="KSO_WM_UNIT_LINE_FILL_TYPE" val="2"/>
</p:tagLst>
</file>

<file path=ppt/tags/tag3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3"/>
  <p:tag name="KSO_WM_UNIT_ID" val="chip20215899_4*i*3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general"/>
</p:tagLst>
</file>

<file path=ppt/tags/tag305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3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0"/>
  <p:tag name="KSO_WM_UNIT_DEC_AREA_ID" val="ed6fe8b87d98419db44096c1fcaaaea2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5c3f37c3e0df42f78fac73fd21f05549"/>
</p:tagLst>
</file>

<file path=ppt/tags/tag3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4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UNIT_DEC_AREA_ID" val="f5beda2a4d1841edbe5fd014fbb7ef90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b8f396f74d7e4a5092b03366ade97828"/>
</p:tagLst>
</file>

<file path=ppt/tags/tag3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2"/>
  <p:tag name="KSO_WM_UNIT_ID" val="chip20215899_4*i*2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general"/>
  <p:tag name="KSO_WM_UNIT_LINE_FORE_SCHEMECOLOR_INDEX_BRIGHTNESS" val="-0.05"/>
  <p:tag name="KSO_WM_UNIT_LINE_FORE_SCHEMECOLOR_INDEX" val="14"/>
  <p:tag name="KSO_WM_UNIT_LINE_FILL_TYPE" val="2"/>
</p:tagLst>
</file>

<file path=ppt/tags/tag3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3"/>
  <p:tag name="KSO_WM_UNIT_ID" val="chip20215899_4*i*3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general"/>
</p:tagLst>
</file>

<file path=ppt/tags/tag309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3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0"/>
  <p:tag name="KSO_WM_UNIT_DEC_AREA_ID" val="ed6fe8b87d98419db44096c1fcaaaea2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5c3f37c3e0df42f78fac73fd21f05549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2"/>
  <p:tag name="KSO_WM_UNIT_ID" val="chip20215899_4*i*2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general"/>
  <p:tag name="KSO_WM_UNIT_LINE_FORE_SCHEMECOLOR_INDEX_BRIGHTNESS" val="-0.05"/>
  <p:tag name="KSO_WM_UNIT_LINE_FORE_SCHEMECOLOR_INDEX" val="14"/>
  <p:tag name="KSO_WM_UNIT_LINE_FILL_TYPE" val="2"/>
</p:tagLst>
</file>

<file path=ppt/tags/tag3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4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UNIT_DEC_AREA_ID" val="f5beda2a4d1841edbe5fd014fbb7ef90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b8f396f74d7e4a5092b03366ade97828"/>
</p:tagLst>
</file>

<file path=ppt/tags/tag3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2"/>
  <p:tag name="KSO_WM_UNIT_ID" val="chip20215899_4*i*2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general"/>
  <p:tag name="KSO_WM_UNIT_LINE_FORE_SCHEMECOLOR_INDEX_BRIGHTNESS" val="-0.05"/>
  <p:tag name="KSO_WM_UNIT_LINE_FORE_SCHEMECOLOR_INDEX" val="14"/>
  <p:tag name="KSO_WM_UNIT_LINE_FILL_TYPE" val="2"/>
</p:tagLst>
</file>

<file path=ppt/tags/tag3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3"/>
  <p:tag name="KSO_WM_UNIT_ID" val="chip20215899_4*i*3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general"/>
</p:tagLst>
</file>

<file path=ppt/tags/tag3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1"/>
  <p:tag name="KSO_WM_UNIT_ID" val="chip20215899_1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8e"/>
  <p:tag name="KSO_WM_UNIT_DEC_AREA_ID" val="811c2e5e4bcf4e16974f0ca0a5d6aa8a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d8141272fec545f4b4964441189d3cad"/>
  <p:tag name="KSO_WM_UNIT_TEXT_FILL_FORE_SCHEMECOLOR_INDEX_BRIGHTNESS" val="0"/>
  <p:tag name="KSO_WM_UNIT_TEXT_FILL_FORE_SCHEMECOLOR_INDEX" val="2"/>
  <p:tag name="KSO_WM_UNIT_TEXT_FILL_TYPE" val="1"/>
</p:tagLst>
</file>

<file path=ppt/tags/tag3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2"/>
  <p:tag name="KSO_WM_UNIT_ID" val="chip20215899_1*i*2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8e"/>
  <p:tag name="KSO_WM_UNIT_DEC_AREA_ID" val="efe2c4aeea084e70a3d7e556c8b6cd1c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d8141272fec545f4b4964441189d3cad"/>
</p:tagLst>
</file>

<file path=ppt/tags/tag315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3"/>
  <p:tag name="KSO_WM_UNIT_ID" val="chip20215899_1*i*3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8e"/>
  <p:tag name="KSO_WM_UNIT_LINE_FORE_SCHEMECOLOR_INDEX_BRIGHTNESS" val="-0.05"/>
  <p:tag name="KSO_WM_UNIT_LINE_FORE_SCHEMECOLOR_INDEX" val="14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316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4"/>
  <p:tag name="KSO_WM_UNIT_ID" val="chip20215899_1*i*4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8e"/>
  <p:tag name="KSO_WM_UNIT_LINE_FORE_SCHEMECOLOR_INDEX_BRIGHTNESS" val="-0.05"/>
  <p:tag name="KSO_WM_UNIT_LINE_FORE_SCHEMECOLOR_INDEX" val="14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317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5"/>
  <p:tag name="KSO_WM_UNIT_ID" val="chip20215899_1*i*5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8e"/>
  <p:tag name="KSO_WM_UNIT_LINE_FORE_SCHEMECOLOR_INDEX_BRIGHTNESS" val="-0.05"/>
  <p:tag name="KSO_WM_UNIT_LINE_FORE_SCHEMECOLOR_INDEX" val="14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318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6"/>
  <p:tag name="KSO_WM_UNIT_ID" val="chip20215899_1*i*6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8e"/>
  <p:tag name="KSO_WM_UNIT_LINE_FORE_SCHEMECOLOR_INDEX_BRIGHTNESS" val="-0.05"/>
  <p:tag name="KSO_WM_UNIT_LINE_FORE_SCHEMECOLOR_INDEX" val="14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319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7"/>
  <p:tag name="KSO_WM_UNIT_ID" val="chip20215899_1*i*7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8e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3"/>
  <p:tag name="KSO_WM_UNIT_ID" val="chip20215899_4*i*3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general"/>
</p:tagLst>
</file>

<file path=ppt/tags/tag320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8"/>
  <p:tag name="KSO_WM_UNIT_ID" val="chip20215899_1*i*8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8e"/>
  <p:tag name="KSO_WM_UNIT_FILL_FORE_SCHEMECOLOR_INDEX_BRIGHTNESS" val="-0.05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21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9"/>
  <p:tag name="KSO_WM_UNIT_ID" val="chip20215899_1*i*9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8e"/>
  <p:tag name="KSO_WM_UNIT_FILL_FORE_SCHEMECOLOR_INDEX_BRIGHTNESS" val="-0.05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22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8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15899_1*b*1"/>
  <p:tag name="KSO_WM_TEMPLATE_CATEGORY" val="custom"/>
  <p:tag name="KSO_WM_TEMPLATE_INDEX" val="20215899"/>
  <p:tag name="KSO_WM_UNIT_LAYERLEVEL" val="1"/>
  <p:tag name="KSO_WM_TAG_VERSION" val="1.0"/>
  <p:tag name="KSO_WM_BEAUTIFY_FLAG" val="#wm#"/>
  <p:tag name="KSO_WM_UNIT_PRESET_TEXT" val="单击此处添加副标题内容"/>
  <p:tag name="KSO_WM_UNIT_DEFAULT_FONT" val="18;24;2"/>
  <p:tag name="KSO_WM_UNIT_BLOCK" val="0"/>
  <p:tag name="KSO_WM_UNIT_DEC_AREA_ID" val="739137925a4343fea1b8d27372bad086"/>
  <p:tag name="KSO_WM_CHIP_GROUPID" val="5ebe4d230ac41c4a0a525649"/>
  <p:tag name="KSO_WM_CHIP_XID" val="5ebe4d230ac41c4a0a52564a"/>
  <p:tag name="KSO_WM_CHIP_FILLAREA_FILL_RULE" val="{&quot;fill_align&quot;:&quot;cm&quot;,&quot;fill_mode&quot;:&quot;adaptive&quot;,&quot;sacle_strategy&quot;:&quot;smart&quot;}"/>
  <p:tag name="KSO_WM_ASSEMBLE_CHIP_INDEX" val="6ff19b4194f34c1badbb32746fdb842f"/>
  <p:tag name="KSO_WM_UNIT_TEXT_FILL_FORE_SCHEMECOLOR_INDEX_BRIGHTNESS" val="0.35"/>
  <p:tag name="KSO_WM_UNIT_TEXT_FILL_FORE_SCHEMECOLOR_INDEX" val="13"/>
  <p:tag name="KSO_WM_UNIT_TEXT_FILL_TYPE" val="1"/>
  <p:tag name="KSO_WM_TEMPLATE_ASSEMBLE_XID" val="5fbc7ca99532eafaafd12d74"/>
  <p:tag name="KSO_WM_TEMPLATE_ASSEMBLE_GROUPID" val="5fb3905930a0f79ad1c7638d"/>
</p:tagLst>
</file>

<file path=ppt/tags/tag323.xml><?xml version="1.0" encoding="utf-8"?>
<p:tagLst xmlns:p="http://schemas.openxmlformats.org/presentationml/2006/main">
  <p:tag name="KSO_WM_UNIT_ISCONTENTSTITLE" val="0"/>
  <p:tag name="KSO_WM_UNIT_ISNUMDGMTITLE" val="0"/>
  <p:tag name="KSO_WM_UNIT_NOCLEAR" val="1"/>
  <p:tag name="KSO_WM_UNIT_VALUE" val="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15899_1*a*1"/>
  <p:tag name="KSO_WM_TEMPLATE_CATEGORY" val="custom"/>
  <p:tag name="KSO_WM_TEMPLATE_INDEX" val="20215899"/>
  <p:tag name="KSO_WM_UNIT_LAYERLEVEL" val="1"/>
  <p:tag name="KSO_WM_TAG_VERSION" val="1.0"/>
  <p:tag name="KSO_WM_BEAUTIFY_FLAG" val="#wm#"/>
  <p:tag name="KSO_WM_UNIT_PRESET_TEXT" val="谢谢观看"/>
  <p:tag name="KSO_WM_UNIT_DEFAULT_FONT" val="60;74;4"/>
  <p:tag name="KSO_WM_UNIT_BLOCK" val="0"/>
  <p:tag name="KSO_WM_UNIT_DEC_AREA_ID" val="3060a07382e64f3d86747cda08d2611a"/>
  <p:tag name="KSO_WM_CHIP_GROUPID" val="5ebe4d230ac41c4a0a525649"/>
  <p:tag name="KSO_WM_CHIP_XID" val="5ebe4d230ac41c4a0a52564a"/>
  <p:tag name="KSO_WM_CHIP_FILLAREA_FILL_RULE" val="{&quot;fill_align&quot;:&quot;cm&quot;,&quot;fill_mode&quot;:&quot;adaptive&quot;,&quot;sacle_strategy&quot;:&quot;smart&quot;}"/>
  <p:tag name="KSO_WM_ASSEMBLE_CHIP_INDEX" val="6ff19b4194f34c1badbb32746fdb842f"/>
  <p:tag name="KSO_WM_UNIT_TEXT_FILL_FORE_SCHEMECOLOR_INDEX_BRIGHTNESS" val="0.15"/>
  <p:tag name="KSO_WM_UNIT_TEXT_FILL_FORE_SCHEMECOLOR_INDEX" val="13"/>
  <p:tag name="KSO_WM_UNIT_TEXT_FILL_TYPE" val="1"/>
  <p:tag name="KSO_WM_TEMPLATE_ASSEMBLE_XID" val="5fbc7ca99532eafaafd12d74"/>
  <p:tag name="KSO_WM_TEMPLATE_ASSEMBLE_GROUPID" val="5fb3905930a0f79ad1c7638d"/>
</p:tagLst>
</file>

<file path=ppt/tags/tag324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3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0"/>
  <p:tag name="KSO_WM_UNIT_DEC_AREA_ID" val="ed6fe8b87d98419db44096c1fcaaaea2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5c3f37c3e0df42f78fac73fd21f05549"/>
  <p:tag name="KSO_WM_SLIDE_BACKGROUND_TYPE" val="general"/>
</p:tagLst>
</file>

<file path=ppt/tags/tag3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4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UNIT_DEC_AREA_ID" val="f5beda2a4d1841edbe5fd014fbb7ef90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b8f396f74d7e4a5092b03366ade97828"/>
  <p:tag name="KSO_WM_SLIDE_BACKGROUND_TYPE" val="general"/>
</p:tagLst>
</file>

<file path=ppt/tags/tag3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2"/>
  <p:tag name="KSO_WM_UNIT_ID" val="chip20215899_4*i*2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general"/>
  <p:tag name="KSO_WM_UNIT_LINE_FORE_SCHEMECOLOR_INDEX_BRIGHTNESS" val="-0.05"/>
  <p:tag name="KSO_WM_UNIT_LINE_FORE_SCHEMECOLOR_INDEX" val="14"/>
  <p:tag name="KSO_WM_UNIT_LINE_FILL_TYPE" val="2"/>
</p:tagLst>
</file>

<file path=ppt/tags/tag3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3"/>
  <p:tag name="KSO_WM_UNIT_ID" val="chip20215899_4*i*3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general"/>
</p:tagLst>
</file>

<file path=ppt/tags/tag328.xml><?xml version="1.0" encoding="utf-8"?>
<p:tagLst xmlns:p="http://schemas.openxmlformats.org/presentationml/2006/main">
  <p:tag name="KSO_WM_SLIDE_BACKGROUND_TYPE" val="general"/>
</p:tagLst>
</file>

<file path=ppt/tags/tag329.xml><?xml version="1.0" encoding="utf-8"?>
<p:tagLst xmlns:p="http://schemas.openxmlformats.org/presentationml/2006/main">
  <p:tag name="KSO_WM_SLIDE_BACKGROUND_TYPE" val="general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2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8f"/>
  <p:tag name="KSO_WM_UNIT_DEC_AREA_ID" val="d33b263b17274270a50428ae76aca13b"/>
  <p:tag name="KSO_WM_CHIP_FILLAREA_FILL_RULE" val="{&quot;fill_align&quot;:&quot;r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99d25d5595e94458a55136d99fb66de1"/>
</p:tagLst>
</file>

<file path=ppt/tags/tag330.xml><?xml version="1.0" encoding="utf-8"?>
<p:tagLst xmlns:p="http://schemas.openxmlformats.org/presentationml/2006/main">
  <p:tag name="KSO_WM_SLIDE_BACKGROUND_TYPE" val="general"/>
</p:tagLst>
</file>

<file path=ppt/tags/tag331.xml><?xml version="1.0" encoding="utf-8"?>
<p:tagLst xmlns:p="http://schemas.openxmlformats.org/presentationml/2006/main">
  <p:tag name="KSO_WM_SLIDE_BACKGROUND_TYPE" val="general"/>
</p:tagLst>
</file>

<file path=ppt/tags/tag3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15899_5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2"/>
  <p:tag name="KSO_WM_UNIT_DEC_AREA_ID" val="e5406dc9000a4622b14c4715a5a1e974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18ec1a07a82d478fb09b80fb42532963"/>
  <p:tag name="KSO_WM_SLIDE_BACKGROUND_TYPE" val="frame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33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3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0"/>
  <p:tag name="KSO_WM_UNIT_DEC_AREA_ID" val="feef736d622241eb8e0af786f56c6e43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883f36da13f04346bb2a4b1ffc29dcad"/>
  <p:tag name="KSO_WM_SLIDE_BACKGROUND_TYPE" val="frame"/>
</p:tagLst>
</file>

<file path=ppt/tags/tag3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4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UNIT_DEC_AREA_ID" val="9c882b7c78994080aa3c796fc999222a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1796f70ea0b84c328ebdaf9e50f73980"/>
  <p:tag name="KSO_WM_SLIDE_BACKGROUND_TYPE" val="frame"/>
</p:tagLst>
</file>

<file path=ppt/tags/tag3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2"/>
  <p:tag name="KSO_WM_UNIT_ID" val="chip20215899_4*i*2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frame"/>
  <p:tag name="KSO_WM_UNIT_LINE_FORE_SCHEMECOLOR_INDEX_BRIGHTNESS" val="-0.05"/>
  <p:tag name="KSO_WM_UNIT_LINE_FORE_SCHEMECOLOR_INDEX" val="14"/>
  <p:tag name="KSO_WM_UNIT_LINE_FILL_TYPE" val="2"/>
</p:tagLst>
</file>

<file path=ppt/tags/tag3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3"/>
  <p:tag name="KSO_WM_UNIT_ID" val="chip20215899_4*i*3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frame"/>
</p:tagLst>
</file>

<file path=ppt/tags/tag337.xml><?xml version="1.0" encoding="utf-8"?>
<p:tagLst xmlns:p="http://schemas.openxmlformats.org/presentationml/2006/main">
  <p:tag name="KSO_WM_SLIDE_BACKGROUND_TYPE" val="frame"/>
</p:tagLst>
</file>

<file path=ppt/tags/tag338.xml><?xml version="1.0" encoding="utf-8"?>
<p:tagLst xmlns:p="http://schemas.openxmlformats.org/presentationml/2006/main">
  <p:tag name="KSO_WM_SLIDE_BACKGROUND_TYPE" val="frame"/>
</p:tagLst>
</file>

<file path=ppt/tags/tag339.xml><?xml version="1.0" encoding="utf-8"?>
<p:tagLst xmlns:p="http://schemas.openxmlformats.org/presentationml/2006/main">
  <p:tag name="KSO_WM_SLIDE_BACKGROUND_TYPE" val="frame"/>
</p:tagLst>
</file>

<file path=ppt/tags/tag34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3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0"/>
  <p:tag name="KSO_WM_UNIT_DEC_AREA_ID" val="2e3c0a228bfd40cf84d704c0b3227ea1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9bc9f6c384ac49a7a1259a7b8c483f7d"/>
</p:tagLst>
</file>

<file path=ppt/tags/tag340.xml><?xml version="1.0" encoding="utf-8"?>
<p:tagLst xmlns:p="http://schemas.openxmlformats.org/presentationml/2006/main">
  <p:tag name="KSO_WM_SLIDE_BACKGROUND_TYPE" val="frame"/>
</p:tagLst>
</file>

<file path=ppt/tags/tag341.xml><?xml version="1.0" encoding="utf-8"?>
<p:tagLst xmlns:p="http://schemas.openxmlformats.org/presentationml/2006/main">
  <p:tag name="KSO_WM_SLIDE_BACKGROUND_TYPE" val="frame"/>
</p:tagLst>
</file>

<file path=ppt/tags/tag3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15899_5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2"/>
  <p:tag name="KSO_WM_UNIT_DEC_AREA_ID" val="92625d254c42479d9c23db5ef6838e73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2567d15351f2495fb44ef9ac24d12940"/>
  <p:tag name="KSO_WM_SLIDE_BACKGROUND_TYPE" val="leftRight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43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3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0"/>
  <p:tag name="KSO_WM_UNIT_DEC_AREA_ID" val="d338c70c7b6b41f8856cdd962ff8556d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7d32451dcb8448c4ba89440739b37282"/>
  <p:tag name="KSO_WM_SLIDE_BACKGROUND_TYPE" val="leftRight"/>
</p:tagLst>
</file>

<file path=ppt/tags/tag3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4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UNIT_DEC_AREA_ID" val="666c0d3bf15f4478a5583a6462e22ee0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95d7b0a8d5654edd9065824dc49e75a7"/>
  <p:tag name="KSO_WM_SLIDE_BACKGROUND_TYPE" val="leftRight"/>
</p:tagLst>
</file>

<file path=ppt/tags/tag3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2"/>
  <p:tag name="KSO_WM_UNIT_ID" val="chip20215899_4*i*2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leftRight"/>
  <p:tag name="KSO_WM_UNIT_LINE_FORE_SCHEMECOLOR_INDEX_BRIGHTNESS" val="-0.05"/>
  <p:tag name="KSO_WM_UNIT_LINE_FORE_SCHEMECOLOR_INDEX" val="14"/>
  <p:tag name="KSO_WM_UNIT_LINE_FILL_TYPE" val="2"/>
</p:tagLst>
</file>

<file path=ppt/tags/tag3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3"/>
  <p:tag name="KSO_WM_UNIT_ID" val="chip20215899_4*i*3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leftRight"/>
</p:tagLst>
</file>

<file path=ppt/tags/tag347.xml><?xml version="1.0" encoding="utf-8"?>
<p:tagLst xmlns:p="http://schemas.openxmlformats.org/presentationml/2006/main">
  <p:tag name="KSO_WM_SLIDE_BACKGROUND_TYPE" val="leftRight"/>
</p:tagLst>
</file>

<file path=ppt/tags/tag348.xml><?xml version="1.0" encoding="utf-8"?>
<p:tagLst xmlns:p="http://schemas.openxmlformats.org/presentationml/2006/main">
  <p:tag name="KSO_WM_SLIDE_BACKGROUND_TYPE" val="leftRight"/>
</p:tagLst>
</file>

<file path=ppt/tags/tag349.xml><?xml version="1.0" encoding="utf-8"?>
<p:tagLst xmlns:p="http://schemas.openxmlformats.org/presentationml/2006/main">
  <p:tag name="KSO_WM_SLIDE_BACKGROUND_TYPE" val="leftRight"/>
</p:tagLst>
</file>

<file path=ppt/tags/tag35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3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0"/>
  <p:tag name="KSO_WM_UNIT_DEC_AREA_ID" val="ed6fe8b87d98419db44096c1fcaaaea2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5c3f37c3e0df42f78fac73fd21f05549"/>
</p:tagLst>
</file>

<file path=ppt/tags/tag350.xml><?xml version="1.0" encoding="utf-8"?>
<p:tagLst xmlns:p="http://schemas.openxmlformats.org/presentationml/2006/main">
  <p:tag name="KSO_WM_SLIDE_BACKGROUND_TYPE" val="leftRight"/>
</p:tagLst>
</file>

<file path=ppt/tags/tag351.xml><?xml version="1.0" encoding="utf-8"?>
<p:tagLst xmlns:p="http://schemas.openxmlformats.org/presentationml/2006/main">
  <p:tag name="KSO_WM_SLIDE_BACKGROUND_TYPE" val="leftRight"/>
</p:tagLst>
</file>

<file path=ppt/tags/tag352.xml><?xml version="1.0" encoding="utf-8"?>
<p:tagLst xmlns:p="http://schemas.openxmlformats.org/presentationml/2006/main">
  <p:tag name="KSO_WM_SLIDE_BACKGROUND_TYPE" val="leftRight"/>
</p:tagLst>
</file>

<file path=ppt/tags/tag3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15899_5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2"/>
  <p:tag name="KSO_WM_UNIT_DEC_AREA_ID" val="427f418b0a4e4c17b0ab9a57f1f1e6a2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d208ce68e9ef478cb859fd24eeefccaf"/>
  <p:tag name="KSO_WM_SLIDE_BACKGROUND_TYPE" val="topBottom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54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3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0"/>
  <p:tag name="KSO_WM_UNIT_DEC_AREA_ID" val="9b6746b9694d48d2bc681b54e8853e72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d1975d0e58614ca09fe33a1abfc241a0"/>
  <p:tag name="KSO_WM_SLIDE_BACKGROUND_TYPE" val="topBottom"/>
</p:tagLst>
</file>

<file path=ppt/tags/tag3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4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UNIT_DEC_AREA_ID" val="dd723d7032bf49f9a8e63db7a09fce95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291ea9c4a138423389e3a9e7acd25fb9"/>
  <p:tag name="KSO_WM_SLIDE_BACKGROUND_TYPE" val="topBottom"/>
</p:tagLst>
</file>

<file path=ppt/tags/tag3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2"/>
  <p:tag name="KSO_WM_UNIT_ID" val="chip20215899_4*i*2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topBottom"/>
  <p:tag name="KSO_WM_UNIT_LINE_FORE_SCHEMECOLOR_INDEX_BRIGHTNESS" val="-0.05"/>
  <p:tag name="KSO_WM_UNIT_LINE_FORE_SCHEMECOLOR_INDEX" val="14"/>
  <p:tag name="KSO_WM_UNIT_LINE_FILL_TYPE" val="2"/>
</p:tagLst>
</file>

<file path=ppt/tags/tag3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3"/>
  <p:tag name="KSO_WM_UNIT_ID" val="chip20215899_4*i*3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topBottom"/>
</p:tagLst>
</file>

<file path=ppt/tags/tag358.xml><?xml version="1.0" encoding="utf-8"?>
<p:tagLst xmlns:p="http://schemas.openxmlformats.org/presentationml/2006/main">
  <p:tag name="KSO_WM_SLIDE_BACKGROUND_TYPE" val="topBottom"/>
</p:tagLst>
</file>

<file path=ppt/tags/tag359.xml><?xml version="1.0" encoding="utf-8"?>
<p:tagLst xmlns:p="http://schemas.openxmlformats.org/presentationml/2006/main">
  <p:tag name="KSO_WM_SLIDE_BACKGROUND_TYPE" val="topBottom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4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UNIT_DEC_AREA_ID" val="f5beda2a4d1841edbe5fd014fbb7ef90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b8f396f74d7e4a5092b03366ade97828"/>
</p:tagLst>
</file>

<file path=ppt/tags/tag360.xml><?xml version="1.0" encoding="utf-8"?>
<p:tagLst xmlns:p="http://schemas.openxmlformats.org/presentationml/2006/main">
  <p:tag name="KSO_WM_SLIDE_BACKGROUND_TYPE" val="topBottom"/>
</p:tagLst>
</file>

<file path=ppt/tags/tag361.xml><?xml version="1.0" encoding="utf-8"?>
<p:tagLst xmlns:p="http://schemas.openxmlformats.org/presentationml/2006/main">
  <p:tag name="KSO_WM_SLIDE_BACKGROUND_TYPE" val="topBottom"/>
</p:tagLst>
</file>

<file path=ppt/tags/tag362.xml><?xml version="1.0" encoding="utf-8"?>
<p:tagLst xmlns:p="http://schemas.openxmlformats.org/presentationml/2006/main">
  <p:tag name="KSO_WM_SLIDE_BACKGROUND_TYPE" val="topBottom"/>
</p:tagLst>
</file>

<file path=ppt/tags/tag363.xml><?xml version="1.0" encoding="utf-8"?>
<p:tagLst xmlns:p="http://schemas.openxmlformats.org/presentationml/2006/main">
  <p:tag name="KSO_WM_SLIDE_BACKGROUND_TYPE" val="topBottom"/>
</p:tagLst>
</file>

<file path=ppt/tags/tag3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15899_5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2"/>
  <p:tag name="KSO_WM_UNIT_DEC_AREA_ID" val="346e38eeba484c1fafe78474b4f64258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fa4821514a2045d2a1147e793d3108da"/>
  <p:tag name="KSO_WM_SLIDE_BACKGROUND_TYPE" val="bottomTop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65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3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0"/>
  <p:tag name="KSO_WM_UNIT_DEC_AREA_ID" val="498963d31eff4601a62edb77611c60a6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503da22da1564a1fa9bf0935e8652545"/>
  <p:tag name="KSO_WM_SLIDE_BACKGROUND_TYPE" val="bottomTop"/>
</p:tagLst>
</file>

<file path=ppt/tags/tag3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4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UNIT_DEC_AREA_ID" val="48ea2f730db24867b86d625864bec30b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021d29f9d75b4b89a6dfa12ecd0e89a8"/>
  <p:tag name="KSO_WM_SLIDE_BACKGROUND_TYPE" val="bottomTop"/>
</p:tagLst>
</file>

<file path=ppt/tags/tag3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2"/>
  <p:tag name="KSO_WM_UNIT_ID" val="chip20215899_4*i*2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bottomTop"/>
  <p:tag name="KSO_WM_UNIT_LINE_FORE_SCHEMECOLOR_INDEX_BRIGHTNESS" val="-0.05"/>
  <p:tag name="KSO_WM_UNIT_LINE_FORE_SCHEMECOLOR_INDEX" val="14"/>
  <p:tag name="KSO_WM_UNIT_LINE_FILL_TYPE" val="2"/>
</p:tagLst>
</file>

<file path=ppt/tags/tag3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3"/>
  <p:tag name="KSO_WM_UNIT_ID" val="chip20215899_4*i*3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bottomTop"/>
</p:tagLst>
</file>

<file path=ppt/tags/tag369.xml><?xml version="1.0" encoding="utf-8"?>
<p:tagLst xmlns:p="http://schemas.openxmlformats.org/presentationml/2006/main">
  <p:tag name="KSO_WM_SLIDE_BACKGROUND_TYPE" val="bottomTop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2"/>
  <p:tag name="KSO_WM_UNIT_ID" val="chip20215899_4*i*2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general"/>
  <p:tag name="KSO_WM_UNIT_LINE_FORE_SCHEMECOLOR_INDEX_BRIGHTNESS" val="-0.05"/>
  <p:tag name="KSO_WM_UNIT_LINE_FORE_SCHEMECOLOR_INDEX" val="14"/>
  <p:tag name="KSO_WM_UNIT_LINE_FILL_TYPE" val="2"/>
</p:tagLst>
</file>

<file path=ppt/tags/tag370.xml><?xml version="1.0" encoding="utf-8"?>
<p:tagLst xmlns:p="http://schemas.openxmlformats.org/presentationml/2006/main">
  <p:tag name="KSO_WM_SLIDE_BACKGROUND_TYPE" val="bottomTop"/>
</p:tagLst>
</file>

<file path=ppt/tags/tag371.xml><?xml version="1.0" encoding="utf-8"?>
<p:tagLst xmlns:p="http://schemas.openxmlformats.org/presentationml/2006/main">
  <p:tag name="KSO_WM_SLIDE_BACKGROUND_TYPE" val="bottomTop"/>
</p:tagLst>
</file>

<file path=ppt/tags/tag372.xml><?xml version="1.0" encoding="utf-8"?>
<p:tagLst xmlns:p="http://schemas.openxmlformats.org/presentationml/2006/main">
  <p:tag name="KSO_WM_SLIDE_BACKGROUND_TYPE" val="bottomTop"/>
</p:tagLst>
</file>

<file path=ppt/tags/tag373.xml><?xml version="1.0" encoding="utf-8"?>
<p:tagLst xmlns:p="http://schemas.openxmlformats.org/presentationml/2006/main">
  <p:tag name="KSO_WM_SLIDE_BACKGROUND_TYPE" val="bottomTop"/>
</p:tagLst>
</file>

<file path=ppt/tags/tag374.xml><?xml version="1.0" encoding="utf-8"?>
<p:tagLst xmlns:p="http://schemas.openxmlformats.org/presentationml/2006/main">
  <p:tag name="KSO_WM_SLIDE_BACKGROUND_TYPE" val="bottomTop"/>
</p:tagLst>
</file>

<file path=ppt/tags/tag3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15899_5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2"/>
  <p:tag name="KSO_WM_UNIT_DEC_AREA_ID" val="bb45bc2fb35948fbb527cd04a0e8e71c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663e373758b14bfb848bc5d7e750e041"/>
  <p:tag name="KSO_WM_SLIDE_BACKGROUND_TYPE" val="navigation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76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3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0"/>
  <p:tag name="KSO_WM_UNIT_DEC_AREA_ID" val="462f9ecc07b04a2b8a3570590a43bfe2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1f0199429efe4a41bfff12b97377edd3"/>
  <p:tag name="KSO_WM_SLIDE_BACKGROUND_TYPE" val="navigation"/>
</p:tagLst>
</file>

<file path=ppt/tags/tag3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4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UNIT_DEC_AREA_ID" val="26c8454241ec48aaaeb15ef48ef98860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cbad100ac2d341b7af9bdf0a7d9ed6be"/>
  <p:tag name="KSO_WM_SLIDE_BACKGROUND_TYPE" val="navigation"/>
</p:tagLst>
</file>

<file path=ppt/tags/tag3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2"/>
  <p:tag name="KSO_WM_UNIT_ID" val="chip20215899_4*i*2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navigation"/>
  <p:tag name="KSO_WM_UNIT_LINE_FORE_SCHEMECOLOR_INDEX_BRIGHTNESS" val="-0.05"/>
  <p:tag name="KSO_WM_UNIT_LINE_FORE_SCHEMECOLOR_INDEX" val="14"/>
  <p:tag name="KSO_WM_UNIT_LINE_FILL_TYPE" val="2"/>
</p:tagLst>
</file>

<file path=ppt/tags/tag3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3"/>
  <p:tag name="KSO_WM_UNIT_ID" val="chip20215899_4*i*3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navigation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3"/>
  <p:tag name="KSO_WM_UNIT_ID" val="chip20215899_4*i*3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general"/>
</p:tagLst>
</file>

<file path=ppt/tags/tag380.xml><?xml version="1.0" encoding="utf-8"?>
<p:tagLst xmlns:p="http://schemas.openxmlformats.org/presentationml/2006/main">
  <p:tag name="KSO_WM_SLIDE_BACKGROUND_TYPE" val="navigation"/>
</p:tagLst>
</file>

<file path=ppt/tags/tag381.xml><?xml version="1.0" encoding="utf-8"?>
<p:tagLst xmlns:p="http://schemas.openxmlformats.org/presentationml/2006/main">
  <p:tag name="KSO_WM_SLIDE_BACKGROUND_TYPE" val="navigation"/>
</p:tagLst>
</file>

<file path=ppt/tags/tag382.xml><?xml version="1.0" encoding="utf-8"?>
<p:tagLst xmlns:p="http://schemas.openxmlformats.org/presentationml/2006/main">
  <p:tag name="KSO_WM_SLIDE_BACKGROUND_TYPE" val="navigation"/>
</p:tagLst>
</file>

<file path=ppt/tags/tag383.xml><?xml version="1.0" encoding="utf-8"?>
<p:tagLst xmlns:p="http://schemas.openxmlformats.org/presentationml/2006/main">
  <p:tag name="KSO_WM_SLIDE_BACKGROUND_TYPE" val="navigation"/>
</p:tagLst>
</file>

<file path=ppt/tags/tag384.xml><?xml version="1.0" encoding="utf-8"?>
<p:tagLst xmlns:p="http://schemas.openxmlformats.org/presentationml/2006/main">
  <p:tag name="KSO_WM_SLIDE_BACKGROUND_TYPE" val="navigation"/>
</p:tagLst>
</file>

<file path=ppt/tags/tag385.xml><?xml version="1.0" encoding="utf-8"?>
<p:tagLst xmlns:p="http://schemas.openxmlformats.org/presentationml/2006/main">
  <p:tag name="KSO_WM_SLIDE_BACKGROUND_TYPE" val="navigation"/>
</p:tagLst>
</file>

<file path=ppt/tags/tag386.xml><?xml version="1.0" encoding="utf-8"?>
<p:tagLst xmlns:p="http://schemas.openxmlformats.org/presentationml/2006/main">
  <p:tag name="KSO_WM_SLIDE_BACKGROUND_TYPE" val="navigation"/>
</p:tagLst>
</file>

<file path=ppt/tags/tag387.xml><?xml version="1.0" encoding="utf-8"?>
<p:tagLst xmlns:p="http://schemas.openxmlformats.org/presentationml/2006/main">
  <p:tag name="KSO_WM_SLIDE_BACKGROUND_TYPE" val="navigation"/>
</p:tagLst>
</file>

<file path=ppt/tags/tag3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15899_5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2"/>
  <p:tag name="KSO_WM_UNIT_DEC_AREA_ID" val="9ee6b86380bf4ba7b5f16691987c2cb5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c31a6b7b577b4e66bd8525ef6110584d"/>
  <p:tag name="KSO_WM_SLIDE_BACKGROUND_TYPE" val="belt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89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3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0"/>
  <p:tag name="KSO_WM_UNIT_DEC_AREA_ID" val="8dd84e7e6a54414eaa1c5c81aeeecd0e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3b0b3736a4f74624ae373e80639a0484"/>
  <p:tag name="KSO_WM_SLIDE_BACKGROUND_TYPE" val="belt"/>
</p:tagLst>
</file>

<file path=ppt/tags/tag39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3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0"/>
  <p:tag name="KSO_WM_UNIT_DEC_AREA_ID" val="ed6fe8b87d98419db44096c1fcaaaea2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5c3f37c3e0df42f78fac73fd21f05549"/>
</p:tagLst>
</file>

<file path=ppt/tags/tag3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4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UNIT_DEC_AREA_ID" val="6134b791c8864cfd8a9adcabc3fe304b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b9db1a6fabab489ba1918cc6e369dead"/>
  <p:tag name="KSO_WM_SLIDE_BACKGROUND_TYPE" val="belt"/>
</p:tagLst>
</file>

<file path=ppt/tags/tag3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2"/>
  <p:tag name="KSO_WM_UNIT_ID" val="chip20215899_4*i*2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belt"/>
  <p:tag name="KSO_WM_UNIT_LINE_FORE_SCHEMECOLOR_INDEX_BRIGHTNESS" val="-0.05"/>
  <p:tag name="KSO_WM_UNIT_LINE_FORE_SCHEMECOLOR_INDEX" val="14"/>
  <p:tag name="KSO_WM_UNIT_LINE_FILL_TYPE" val="2"/>
</p:tagLst>
</file>

<file path=ppt/tags/tag3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3"/>
  <p:tag name="KSO_WM_UNIT_ID" val="chip20215899_4*i*3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belt"/>
</p:tagLst>
</file>

<file path=ppt/tags/tag393.xml><?xml version="1.0" encoding="utf-8"?>
<p:tagLst xmlns:p="http://schemas.openxmlformats.org/presentationml/2006/main">
  <p:tag name="KSO_WM_SLIDE_BACKGROUND_TYPE" val="belt"/>
</p:tagLst>
</file>

<file path=ppt/tags/tag394.xml><?xml version="1.0" encoding="utf-8"?>
<p:tagLst xmlns:p="http://schemas.openxmlformats.org/presentationml/2006/main">
  <p:tag name="KSO_WM_SLIDE_BACKGROUND_TYPE" val="belt"/>
</p:tagLst>
</file>

<file path=ppt/tags/tag395.xml><?xml version="1.0" encoding="utf-8"?>
<p:tagLst xmlns:p="http://schemas.openxmlformats.org/presentationml/2006/main">
  <p:tag name="KSO_WM_SLIDE_BACKGROUND_TYPE" val="belt"/>
</p:tagLst>
</file>

<file path=ppt/tags/tag396.xml><?xml version="1.0" encoding="utf-8"?>
<p:tagLst xmlns:p="http://schemas.openxmlformats.org/presentationml/2006/main">
  <p:tag name="KSO_WM_SLIDE_BACKGROUND_TYPE" val="belt"/>
</p:tagLst>
</file>

<file path=ppt/tags/tag397.xml><?xml version="1.0" encoding="utf-8"?>
<p:tagLst xmlns:p="http://schemas.openxmlformats.org/presentationml/2006/main">
  <p:tag name="KSO_WM_SLIDE_BACKGROUND_TYPE" val="belt"/>
</p:tagLst>
</file>

<file path=ppt/tags/tag398.xml><?xml version="1.0" encoding="utf-8"?>
<p:tagLst xmlns:p="http://schemas.openxmlformats.org/presentationml/2006/main">
  <p:tag name="KSO_WM_BEAUTIFY_FLAG" val="#wm#"/>
  <p:tag name="KSO_WM_TAG_VERSION" val="1.0"/>
  <p:tag name="KSO_WM_TEMPLATE_CATEGORY" val="custom"/>
  <p:tag name="KSO_WM_TEMPLATE_INDEX" val="20215899"/>
</p:tagLst>
</file>

<file path=ppt/tags/tag399.xml><?xml version="1.0" encoding="utf-8"?>
<p:tagLst xmlns:p="http://schemas.openxmlformats.org/presentationml/2006/main">
  <p:tag name="KSO_WM_TEMPLATE_CATEGORY" val="custom"/>
  <p:tag name="KSO_WM_TEMPLATE_INDEX" val="20215899"/>
</p:tagLst>
</file>

<file path=ppt/tags/tag4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4"/>
  <p:tag name="KSO_WM_UNIT_ID" val="chip20215899_1*i*4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8e"/>
  <p:tag name="KSO_WM_UNIT_LINE_FORE_SCHEMECOLOR_INDEX_BRIGHTNESS" val="-0.05"/>
  <p:tag name="KSO_WM_UNIT_LINE_FORE_SCHEMECOLOR_INDEX" val="14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4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UNIT_DEC_AREA_ID" val="f5beda2a4d1841edbe5fd014fbb7ef90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b8f396f74d7e4a5092b03366ade97828"/>
</p:tagLst>
</file>

<file path=ppt/tags/tag400.xml><?xml version="1.0" encoding="utf-8"?>
<p:tagLst xmlns:p="http://schemas.openxmlformats.org/presentationml/2006/main">
  <p:tag name="KSO_WM_UNIT_DEFAULT_FONT" val="44;60;4"/>
  <p:tag name="KSO_WM_UNIT_BLOCK" val="0"/>
  <p:tag name="KSO_WM_UNIT_ISCONTENTSTITLE" val="0"/>
  <p:tag name="KSO_WM_UNIT_ISNUMDGMTITLE" val="0"/>
  <p:tag name="KSO_WM_UNIT_NOCLEAR" val="0"/>
  <p:tag name="KSO_WM_UNIT_VALUE" val="14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15899_1*a*1"/>
  <p:tag name="KSO_WM_TEMPLATE_CATEGORY" val="custom"/>
  <p:tag name="KSO_WM_TEMPLATE_INDEX" val="20215899"/>
  <p:tag name="KSO_WM_UNIT_LAYERLEVEL" val="1"/>
  <p:tag name="KSO_WM_TAG_VERSION" val="1.0"/>
  <p:tag name="KSO_WM_BEAUTIFY_FLAG" val="#wm#"/>
  <p:tag name="KSO_WM_UNIT_PRESET_TEXT" val="单击此处编辑标题内容"/>
  <p:tag name="KSO_WM_CHIP_GROUPID" val="5ebd089d0ac41c4a0a525421"/>
  <p:tag name="KSO_WM_CHIP_XID" val="5ebd089d0ac41c4a0a525422"/>
  <p:tag name="KSO_WM_UNIT_DEC_AREA_ID" val="90d5432e68ca4b8aaa8c44c183e71d71"/>
  <p:tag name="KSO_WM_CHIP_FILLAREA_FILL_RULE" val="{&quot;fill_align&quot;:&quot;cm&quot;,&quot;fill_mode&quot;:&quot;adaptive&quot;,&quot;sacle_strategy&quot;:&quot;smart&quot;}"/>
  <p:tag name="KSO_WM_ASSEMBLE_CHIP_INDEX" val="3c69a9ac444b4e7fa3756641b10e9822"/>
  <p:tag name="KSO_WM_UNIT_TEXT_FILL_FORE_SCHEMECOLOR_INDEX_BRIGHTNESS" val="0.15"/>
  <p:tag name="KSO_WM_UNIT_TEXT_FILL_FORE_SCHEMECOLOR_INDEX" val="13"/>
  <p:tag name="KSO_WM_UNIT_TEXT_FILL_TYPE" val="1"/>
  <p:tag name="KSO_WM_TEMPLATE_ASSEMBLE_XID" val="5fbc7ca99532eafaafd12d69"/>
  <p:tag name="KSO_WM_TEMPLATE_ASSEMBLE_GROUPID" val="5fbc7ca99532eafaafd12d69"/>
</p:tagLst>
</file>

<file path=ppt/tags/tag401.xml><?xml version="1.0" encoding="utf-8"?>
<p:tagLst xmlns:p="http://schemas.openxmlformats.org/presentationml/2006/main">
  <p:tag name="KSO_WM_UNIT_DEFAULT_FONT" val="18;24;2"/>
  <p:tag name="KSO_WM_UNIT_BLOCK" val="0"/>
  <p:tag name="KSO_WM_UNIT_ISCONTENTSTITLE" val="0"/>
  <p:tag name="KSO_WM_UNIT_ISNUMDGMTITLE" val="0"/>
  <p:tag name="KSO_WM_UNIT_SUBTYPE" val="b"/>
  <p:tag name="KSO_WM_UNIT_NOCLEAR" val="0"/>
  <p:tag name="KSO_WM_UNIT_VALUE" val="16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15899_1*f*1"/>
  <p:tag name="KSO_WM_TEMPLATE_CATEGORY" val="custom"/>
  <p:tag name="KSO_WM_TEMPLATE_INDEX" val="20215899"/>
  <p:tag name="KSO_WM_UNIT_LAYERLEVEL" val="1"/>
  <p:tag name="KSO_WM_TAG_VERSION" val="1.0"/>
  <p:tag name="KSO_WM_BEAUTIFY_FLAG" val="#wm#"/>
  <p:tag name="KSO_WM_UNIT_PRESET_TEXT" val="汇报人姓名"/>
  <p:tag name="KSO_WM_CHIP_GROUPID" val="5ebd089d0ac41c4a0a525421"/>
  <p:tag name="KSO_WM_CHIP_XID" val="5ebd089d0ac41c4a0a525422"/>
  <p:tag name="KSO_WM_UNIT_DEC_AREA_ID" val="68a0a76c5d1b497aa39affdc07991195"/>
  <p:tag name="KSO_WM_CHIP_FILLAREA_FILL_RULE" val="{&quot;fill_align&quot;:&quot;cm&quot;,&quot;fill_mode&quot;:&quot;adaptive&quot;,&quot;sacle_strategy&quot;:&quot;smart&quot;}"/>
  <p:tag name="KSO_WM_ASSEMBLE_CHIP_INDEX" val="3c69a9ac444b4e7fa3756641b10e9822"/>
  <p:tag name="KSO_WM_UNIT_TEXT_FILL_FORE_SCHEMECOLOR_INDEX_BRIGHTNESS" val="0.35"/>
  <p:tag name="KSO_WM_UNIT_TEXT_FILL_FORE_SCHEMECOLOR_INDEX" val="13"/>
  <p:tag name="KSO_WM_UNIT_TEXT_FILL_TYPE" val="1"/>
  <p:tag name="KSO_WM_TEMPLATE_ASSEMBLE_XID" val="5fbc7ca99532eafaafd12d69"/>
  <p:tag name="KSO_WM_TEMPLATE_ASSEMBLE_GROUPID" val="5fbc7ca99532eafaafd12d69"/>
</p:tagLst>
</file>

<file path=ppt/tags/tag402.xml><?xml version="1.0" encoding="utf-8"?>
<p:tagLst xmlns:p="http://schemas.openxmlformats.org/presentationml/2006/main">
  <p:tag name="KSO_WM_CHIP_INFOS" val="{&quot;layout_type&quot;:&quot;forleft&quot;,&quot;slide_type&quot;:[&quot;title&quot;],&quot;aspect_ratio&quot;:&quot;16:9&quot;}"/>
  <p:tag name="KSO_WM_CHIP_XID" val="5ebe041a0ac41c4a0a52557b"/>
  <p:tag name="KSO_WM_CHIP_FILLPROP" val="[[{&quot;fill_id&quot;:&quot;d4089bcb58db42069348158c66880bc0&quot;,&quot;fill_align&quot;:&quot;cm&quot;,&quot;text_align&quot;:&quot;lm&quot;,&quot;text_direction&quot;:&quot;horizontal&quot;,&quot;chip_types&quot;:[&quot;text&quot;,&quot;header&quot;]}]]"/>
  <p:tag name="KSO_WM_SLIDE_ID" val="custom20215899_1"/>
  <p:tag name="KSO_WM_TEMPLATE_SUBCATEGORY" val="21"/>
  <p:tag name="KSO_WM_TEMPLATE_MASTER_TYPE" val="1"/>
  <p:tag name="KSO_WM_TEMPLATE_COLOR_TYPE" val="1"/>
  <p:tag name="KSO_WM_SLIDE_TYPE" val="title"/>
  <p:tag name="KSO_WM_SLIDE_SUBTYPE" val="pureTxt"/>
  <p:tag name="KSO_WM_SLIDE_ITEM_CNT" val="0"/>
  <p:tag name="KSO_WM_SLIDE_INDEX" val="1"/>
  <p:tag name="KSO_WM_SLIDE_SIZE" val="380*460"/>
  <p:tag name="KSO_WM_SLIDE_POSITION" val="60*39"/>
  <p:tag name="KSO_WM_TAG_VERSION" val="1.0"/>
  <p:tag name="KSO_WM_BEAUTIFY_FLAG" val="#wm#"/>
  <p:tag name="KSO_WM_TEMPLATE_CATEGORY" val="custom"/>
  <p:tag name="KSO_WM_TEMPLATE_INDEX" val="20215899"/>
  <p:tag name="KSO_WM_SLIDE_LAYOUT" val="a_f"/>
  <p:tag name="KSO_WM_SLIDE_LAYOUT_CNT" val="1_1"/>
  <p:tag name="KSO_WM_CHIP_GROUPID" val="5ebf6661ddc3daf3fef3f760"/>
  <p:tag name="KSO_WM_SLIDE_LAYOUT_INFO" val="{&quot;id&quot;:&quot;2020-11-24T11:23:31&quot;,&quot;maxSize&quot;:{&quot;size1&quot;:59.40293330439816},&quot;minSize&quot;:{&quot;size1&quot;:47.80293330439815},&quot;normalSize&quot;:{&quot;size1&quot;:56.80293330439815},&quot;subLayout&quot;:[{&quot;id&quot;:&quot;2020-11-24T11:23:31&quot;,&quot;margin&quot;:{&quot;bottom&quot;:0.131022647023201,&quot;left&quot;:3.3866944313049316,&quot;right&quot;:17.074310302734375,&quot;top&quot;:5.731644630432129},&quot;type&quot;:0},{&quot;id&quot;:&quot;2020-11-24T11:23:31&quot;,&quot;margin&quot;:{&quot;bottom&quot;:5.731666564941406,&quot;left&quot;:3.3866944313049316,&quot;right&quot;:17.074310302734375,&quot;top&quot;:0.1801326721906662},&quot;type&quot;:0}],&quot;type&quot;:0}"/>
  <p:tag name="KSO_WM_SLIDE_BK_DARK_LIGHT" val="2"/>
  <p:tag name="KSO_WM_SLIDE_BACKGROUND_TYPE" val="general"/>
  <p:tag name="KSO_WM_SLIDE_SUPPORT_FEATURE_TYPE" val="0"/>
  <p:tag name="KSO_WM_TEMPLATE_MASTER_THUMB_INDEX" val="12"/>
  <p:tag name="KSO_WM_TEMPLATE_ASSEMBLE_XID" val="5fbc7ca99532eafaafd12d69"/>
  <p:tag name="KSO_WM_TEMPLATE_ASSEMBLE_GROUPID" val="5fbc7ca99532eafaafd12d69"/>
  <p:tag name="KSO_WM_SPECIAL_SOURCE" val="bdnull"/>
</p:tagLst>
</file>

<file path=ppt/tags/tag403.xml><?xml version="1.0" encoding="utf-8"?>
<p:tagLst xmlns:p="http://schemas.openxmlformats.org/presentationml/2006/main">
  <p:tag name="KSO_WM_SPECIAL_SOURCE" val="bdnull"/>
</p:tagLst>
</file>

<file path=ppt/tags/tag404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3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0"/>
  <p:tag name="KSO_WM_UNIT_DEC_AREA_ID" val="ed6fe8b87d98419db44096c1fcaaaea2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5c3f37c3e0df42f78fac73fd21f05549"/>
  <p:tag name="KSO_WM_SLIDE_BACKGROUND_TYPE" val="general"/>
  <p:tag name="WM_BEAUTIFY_SHAPE_IDENTITY" val="{d6f46d74-c441-4c1b-b072-ffde0bd185ea}"/>
</p:tagLst>
</file>

<file path=ppt/tags/tag4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4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UNIT_DEC_AREA_ID" val="f5beda2a4d1841edbe5fd014fbb7ef90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b8f396f74d7e4a5092b03366ade97828"/>
  <p:tag name="KSO_WM_SLIDE_BACKGROUND_TYPE" val="general"/>
  <p:tag name="WM_BEAUTIFY_SHAPE_IDENTITY" val="{483bc641-ffe4-40ea-bdd5-915f7b9ce980}"/>
</p:tagLst>
</file>

<file path=ppt/tags/tag4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2"/>
  <p:tag name="KSO_WM_UNIT_ID" val="chip20215899_4*i*2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general"/>
  <p:tag name="KSO_WM_UNIT_LINE_FORE_SCHEMECOLOR_INDEX_BRIGHTNESS" val="-0.05"/>
  <p:tag name="KSO_WM_UNIT_LINE_FORE_SCHEMECOLOR_INDEX" val="14"/>
  <p:tag name="KSO_WM_UNIT_LINE_FILL_TYPE" val="2"/>
</p:tagLst>
</file>

<file path=ppt/tags/tag4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3"/>
  <p:tag name="KSO_WM_UNIT_ID" val="chip20215899_4*i*3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general"/>
</p:tagLst>
</file>

<file path=ppt/tags/tag408.xml><?xml version="1.0" encoding="utf-8"?>
<p:tagLst xmlns:p="http://schemas.openxmlformats.org/presentationml/2006/main">
  <p:tag name="KSO_WM_SLIDE_BK_DARK_LIGHT" val=""/>
  <p:tag name="KSO_WM_SLIDE_BACKGROUND_TYPE" val="general"/>
  <p:tag name="KSO_WM_SPECIAL_SOURCE" val="bdnull"/>
</p:tagLst>
</file>

<file path=ppt/tags/tag409.xml><?xml version="1.0" encoding="utf-8"?>
<p:tagLst xmlns:p="http://schemas.openxmlformats.org/presentationml/2006/main">
  <p:tag name="KSO_WM_SPECIAL_SOURCE" val="bdnull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2"/>
  <p:tag name="KSO_WM_UNIT_ID" val="chip20215899_4*i*2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general"/>
  <p:tag name="KSO_WM_UNIT_LINE_FORE_SCHEMECOLOR_INDEX_BRIGHTNESS" val="-0.05"/>
  <p:tag name="KSO_WM_UNIT_LINE_FORE_SCHEMECOLOR_INDEX" val="14"/>
  <p:tag name="KSO_WM_UNIT_LINE_FILL_TYPE" val="2"/>
</p:tagLst>
</file>

<file path=ppt/tags/tag410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3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0"/>
  <p:tag name="KSO_WM_UNIT_DEC_AREA_ID" val="ed6fe8b87d98419db44096c1fcaaaea2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5c3f37c3e0df42f78fac73fd21f05549"/>
  <p:tag name="KSO_WM_SLIDE_BACKGROUND_TYPE" val="general"/>
  <p:tag name="WM_BEAUTIFY_SHAPE_IDENTITY" val="{d6f46d74-c441-4c1b-b072-ffde0bd185ea}"/>
</p:tagLst>
</file>

<file path=ppt/tags/tag4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4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UNIT_DEC_AREA_ID" val="f5beda2a4d1841edbe5fd014fbb7ef90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b8f396f74d7e4a5092b03366ade97828"/>
  <p:tag name="KSO_WM_SLIDE_BACKGROUND_TYPE" val="general"/>
  <p:tag name="WM_BEAUTIFY_SHAPE_IDENTITY" val="{483bc641-ffe4-40ea-bdd5-915f7b9ce980}"/>
</p:tagLst>
</file>

<file path=ppt/tags/tag4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2"/>
  <p:tag name="KSO_WM_UNIT_ID" val="chip20215899_4*i*2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general"/>
  <p:tag name="KSO_WM_UNIT_LINE_FORE_SCHEMECOLOR_INDEX_BRIGHTNESS" val="-0.05"/>
  <p:tag name="KSO_WM_UNIT_LINE_FORE_SCHEMECOLOR_INDEX" val="14"/>
  <p:tag name="KSO_WM_UNIT_LINE_FILL_TYPE" val="2"/>
</p:tagLst>
</file>

<file path=ppt/tags/tag4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3"/>
  <p:tag name="KSO_WM_UNIT_ID" val="chip20215899_4*i*3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general"/>
</p:tagLst>
</file>

<file path=ppt/tags/tag41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415.xml><?xml version="1.0" encoding="utf-8"?>
<p:tagLst xmlns:p="http://schemas.openxmlformats.org/presentationml/2006/main">
  <p:tag name="KSO_WM_SLIDE_BK_DARK_LIGHT" val=""/>
  <p:tag name="KSO_WM_SLIDE_BACKGROUND_TYPE" val="general"/>
  <p:tag name="KSO_WM_SPECIAL_SOURCE" val="bdnull"/>
</p:tagLst>
</file>

<file path=ppt/tags/tag416.xml><?xml version="1.0" encoding="utf-8"?>
<p:tagLst xmlns:p="http://schemas.openxmlformats.org/presentationml/2006/main">
  <p:tag name="KSO_WM_SPECIAL_SOURCE" val="bdnull"/>
</p:tagLst>
</file>

<file path=ppt/tags/tag417.xml><?xml version="1.0" encoding="utf-8"?>
<p:tagLst xmlns:p="http://schemas.openxmlformats.org/presentationml/2006/main">
  <p:tag name="KSO_WM_SPECIAL_SOURCE" val="bdnull"/>
</p:tagLst>
</file>

<file path=ppt/tags/tag418.xml><?xml version="1.0" encoding="utf-8"?>
<p:tagLst xmlns:p="http://schemas.openxmlformats.org/presentationml/2006/main">
  <p:tag name="KSO_WM_SPECIAL_SOURCE" val="bdnull"/>
</p:tagLst>
</file>

<file path=ppt/tags/tag419.xml><?xml version="1.0" encoding="utf-8"?>
<p:tagLst xmlns:p="http://schemas.openxmlformats.org/presentationml/2006/main">
  <p:tag name="KSO_WM_SPECIAL_SOURCE" val="bdnull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3"/>
  <p:tag name="KSO_WM_UNIT_ID" val="chip20215899_4*i*3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general"/>
</p:tagLst>
</file>

<file path=ppt/tags/tag420.xml><?xml version="1.0" encoding="utf-8"?>
<p:tagLst xmlns:p="http://schemas.openxmlformats.org/presentationml/2006/main">
  <p:tag name="KSO_WM_SPECIAL_SOURCE" val="bdnull"/>
</p:tagLst>
</file>

<file path=ppt/tags/tag421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3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0"/>
  <p:tag name="KSO_WM_UNIT_DEC_AREA_ID" val="ed6fe8b87d98419db44096c1fcaaaea2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5c3f37c3e0df42f78fac73fd21f05549"/>
  <p:tag name="KSO_WM_SLIDE_BACKGROUND_TYPE" val="general"/>
  <p:tag name="WM_BEAUTIFY_SHAPE_IDENTITY" val="{d6f46d74-c441-4c1b-b072-ffde0bd185ea}"/>
</p:tagLst>
</file>

<file path=ppt/tags/tag4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4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UNIT_DEC_AREA_ID" val="f5beda2a4d1841edbe5fd014fbb7ef90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b8f396f74d7e4a5092b03366ade97828"/>
  <p:tag name="KSO_WM_SLIDE_BACKGROUND_TYPE" val="general"/>
  <p:tag name="WM_BEAUTIFY_SHAPE_IDENTITY" val="{483bc641-ffe4-40ea-bdd5-915f7b9ce980}"/>
</p:tagLst>
</file>

<file path=ppt/tags/tag4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2"/>
  <p:tag name="KSO_WM_UNIT_ID" val="chip20215899_4*i*2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general"/>
  <p:tag name="KSO_WM_UNIT_LINE_FORE_SCHEMECOLOR_INDEX_BRIGHTNESS" val="-0.05"/>
  <p:tag name="KSO_WM_UNIT_LINE_FORE_SCHEMECOLOR_INDEX" val="14"/>
  <p:tag name="KSO_WM_UNIT_LINE_FILL_TYPE" val="2"/>
</p:tagLst>
</file>

<file path=ppt/tags/tag4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3"/>
  <p:tag name="KSO_WM_UNIT_ID" val="chip20215899_4*i*3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general"/>
</p:tagLst>
</file>

<file path=ppt/tags/tag425.xml><?xml version="1.0" encoding="utf-8"?>
<p:tagLst xmlns:p="http://schemas.openxmlformats.org/presentationml/2006/main">
  <p:tag name="KSO_WM_SLIDE_BK_DARK_LIGHT" val=""/>
  <p:tag name="KSO_WM_SLIDE_BACKGROUND_TYPE" val="general"/>
  <p:tag name="KSO_WM_SPECIAL_SOURCE" val="bdnull"/>
</p:tagLst>
</file>

<file path=ppt/tags/tag426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3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0"/>
  <p:tag name="KSO_WM_UNIT_DEC_AREA_ID" val="ed6fe8b87d98419db44096c1fcaaaea2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5c3f37c3e0df42f78fac73fd21f05549"/>
  <p:tag name="KSO_WM_SLIDE_BACKGROUND_TYPE" val="general"/>
  <p:tag name="WM_BEAUTIFY_SHAPE_IDENTITY" val="{d6f46d74-c441-4c1b-b072-ffde0bd185ea}"/>
</p:tagLst>
</file>

<file path=ppt/tags/tag4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4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UNIT_DEC_AREA_ID" val="f5beda2a4d1841edbe5fd014fbb7ef90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b8f396f74d7e4a5092b03366ade97828"/>
  <p:tag name="KSO_WM_SLIDE_BACKGROUND_TYPE" val="general"/>
  <p:tag name="WM_BEAUTIFY_SHAPE_IDENTITY" val="{483bc641-ffe4-40ea-bdd5-915f7b9ce980}"/>
</p:tagLst>
</file>

<file path=ppt/tags/tag4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2"/>
  <p:tag name="KSO_WM_UNIT_ID" val="chip20215899_4*i*2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general"/>
  <p:tag name="KSO_WM_UNIT_LINE_FORE_SCHEMECOLOR_INDEX_BRIGHTNESS" val="-0.05"/>
  <p:tag name="KSO_WM_UNIT_LINE_FORE_SCHEMECOLOR_INDEX" val="14"/>
  <p:tag name="KSO_WM_UNIT_LINE_FILL_TYPE" val="2"/>
</p:tagLst>
</file>

<file path=ppt/tags/tag4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3"/>
  <p:tag name="KSO_WM_UNIT_ID" val="chip20215899_4*i*3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general"/>
</p:tagLst>
</file>

<file path=ppt/tags/tag43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3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0"/>
  <p:tag name="KSO_WM_UNIT_DEC_AREA_ID" val="ed6fe8b87d98419db44096c1fcaaaea2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5c3f37c3e0df42f78fac73fd21f05549"/>
</p:tagLst>
</file>

<file path=ppt/tags/tag430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431.xml><?xml version="1.0" encoding="utf-8"?>
<p:tagLst xmlns:p="http://schemas.openxmlformats.org/presentationml/2006/main">
  <p:tag name="KSO_WM_SLIDE_BK_DARK_LIGHT" val=""/>
  <p:tag name="KSO_WM_SLIDE_BACKGROUND_TYPE" val="general"/>
  <p:tag name="KSO_WM_SPECIAL_SOURCE" val="bdnull"/>
</p:tagLst>
</file>

<file path=ppt/tags/tag432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8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15899_48*b*1"/>
  <p:tag name="KSO_WM_TEMPLATE_CATEGORY" val="custom"/>
  <p:tag name="KSO_WM_TEMPLATE_INDEX" val="20215899"/>
  <p:tag name="KSO_WM_UNIT_LAYERLEVEL" val="1"/>
  <p:tag name="KSO_WM_TAG_VERSION" val="1.0"/>
  <p:tag name="KSO_WM_BEAUTIFY_FLAG" val="#wm#"/>
  <p:tag name="KSO_WM_UNIT_PRESET_TEXT" val="单击此处添加副标题内容"/>
  <p:tag name="KSO_WM_UNIT_DEFAULT_FONT" val="18;24;2"/>
  <p:tag name="KSO_WM_UNIT_BLOCK" val="0"/>
  <p:tag name="KSO_WM_UNIT_DEC_AREA_ID" val="739137925a4343fea1b8d27372bad086"/>
  <p:tag name="KSO_WM_CHIP_GROUPID" val="5ebe4d230ac41c4a0a525649"/>
  <p:tag name="KSO_WM_CHIP_XID" val="5ebe4d230ac41c4a0a52564a"/>
  <p:tag name="KSO_WM_CHIP_FILLAREA_FILL_RULE" val="{&quot;fill_align&quot;:&quot;cm&quot;,&quot;fill_mode&quot;:&quot;adaptive&quot;,&quot;sacle_strategy&quot;:&quot;smart&quot;}"/>
  <p:tag name="KSO_WM_ASSEMBLE_CHIP_INDEX" val="6ff19b4194f34c1badbb32746fdb842f"/>
  <p:tag name="KSO_WM_UNIT_TEXT_FILL_FORE_SCHEMECOLOR_INDEX_BRIGHTNESS" val="0.35"/>
  <p:tag name="KSO_WM_UNIT_TEXT_FILL_FORE_SCHEMECOLOR_INDEX" val="13"/>
  <p:tag name="KSO_WM_UNIT_TEXT_FILL_TYPE" val="1"/>
</p:tagLst>
</file>

<file path=ppt/tags/tag433.xml><?xml version="1.0" encoding="utf-8"?>
<p:tagLst xmlns:p="http://schemas.openxmlformats.org/presentationml/2006/main">
  <p:tag name="KSO_WM_UNIT_ISCONTENTSTITLE" val="0"/>
  <p:tag name="KSO_WM_UNIT_ISNUMDGMTITLE" val="0"/>
  <p:tag name="KSO_WM_UNIT_NOCLEAR" val="1"/>
  <p:tag name="KSO_WM_UNIT_VALUE" val="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15899_48*a*1"/>
  <p:tag name="KSO_WM_TEMPLATE_CATEGORY" val="custom"/>
  <p:tag name="KSO_WM_TEMPLATE_INDEX" val="20215899"/>
  <p:tag name="KSO_WM_UNIT_LAYERLEVEL" val="1"/>
  <p:tag name="KSO_WM_TAG_VERSION" val="1.0"/>
  <p:tag name="KSO_WM_BEAUTIFY_FLAG" val="#wm#"/>
  <p:tag name="KSO_WM_UNIT_PRESET_TEXT" val="谢谢观看"/>
  <p:tag name="KSO_WM_UNIT_DEFAULT_FONT" val="60;74;4"/>
  <p:tag name="KSO_WM_UNIT_BLOCK" val="0"/>
  <p:tag name="KSO_WM_UNIT_DEC_AREA_ID" val="3060a07382e64f3d86747cda08d2611a"/>
  <p:tag name="KSO_WM_CHIP_GROUPID" val="5ebe4d230ac41c4a0a525649"/>
  <p:tag name="KSO_WM_CHIP_XID" val="5ebe4d230ac41c4a0a52564a"/>
  <p:tag name="KSO_WM_CHIP_FILLAREA_FILL_RULE" val="{&quot;fill_align&quot;:&quot;cm&quot;,&quot;fill_mode&quot;:&quot;adaptive&quot;,&quot;sacle_strategy&quot;:&quot;smart&quot;}"/>
  <p:tag name="KSO_WM_ASSEMBLE_CHIP_INDEX" val="6ff19b4194f34c1badbb32746fdb842f"/>
  <p:tag name="KSO_WM_UNIT_TEXT_FILL_FORE_SCHEMECOLOR_INDEX_BRIGHTNESS" val="0.15"/>
  <p:tag name="KSO_WM_UNIT_TEXT_FILL_FORE_SCHEMECOLOR_INDEX" val="13"/>
  <p:tag name="KSO_WM_UNIT_TEXT_FILL_TYPE" val="1"/>
  <p:tag name="KSO_WM_UNIT_SMARTLAYOUT_COMPRESS_INFO" val="{&#10;    &quot;id&quot;: &quot;2020-11-24T11:23:35&quot;,&#10;    &quot;max&quot;: 2.5207038902408385e-05,&#10;    &quot;parentMax&quot;: {&#10;        &quot;max&quot;: 19.57477756980836&#10;    },&#10;    &quot;topChanged&quot;: 0&#10;}&#10;"/>
  <p:tag name="KSO_WM_UNIT_LAST_MAX_FONTSIZE" val="1320"/>
</p:tagLst>
</file>

<file path=ppt/tags/tag434.xml><?xml version="1.0" encoding="utf-8"?>
<p:tagLst xmlns:p="http://schemas.openxmlformats.org/presentationml/2006/main">
  <p:tag name="KSO_WM_BEAUTIFY_FLAG" val="#wm#"/>
  <p:tag name="KSO_WM_TEMPLATE_CATEGORY" val="custom"/>
  <p:tag name="KSO_WM_TEMPLATE_INDEX" val="20215899"/>
  <p:tag name="KSO_WM_CHIP_INFOS" val="{&quot;layout_type&quot;:&quot;forleft&quot;,&quot;slide_type&quot;:[&quot;endPage&quot;],&quot;aspect_ratio&quot;:&quot;16:9&quot;}"/>
  <p:tag name="KSO_WM_CHIP_XID" val="5ec34a930ac41c4a0a525d3b"/>
  <p:tag name="KSO_WM_CHIP_FILLPROP" val="[[{&quot;fill_id&quot;:&quot;d4089bcb58db42069348158c66880bc0&quot;,&quot;fill_align&quot;:&quot;cm&quot;,&quot;text_align&quot;:&quot;lm&quot;,&quot;text_direction&quot;:&quot;horizontal&quot;,&quot;chip_types&quot;:[&quot;text&quot;,&quot;header&quot;]}]]"/>
  <p:tag name="KSO_WM_SLIDE_ID" val="custom20215899_48"/>
  <p:tag name="KSO_WM_TEMPLATE_SUBCATEGORY" val="21"/>
  <p:tag name="KSO_WM_TEMPLATE_MASTER_TYPE" val="1"/>
  <p:tag name="KSO_WM_TEMPLATE_COLOR_TYPE" val="1"/>
  <p:tag name="KSO_WM_SLIDE_TYPE" val="endPage"/>
  <p:tag name="KSO_WM_SLIDE_SUBTYPE" val="pureTxt"/>
  <p:tag name="KSO_WM_SLIDE_ITEM_CNT" val="0"/>
  <p:tag name="KSO_WM_SLIDE_INDEX" val="48"/>
  <p:tag name="KSO_WM_SLIDE_SIZE" val="380*460"/>
  <p:tag name="KSO_WM_SLIDE_POSITION" val="60*39"/>
  <p:tag name="KSO_WM_TAG_VERSION" val="1.0"/>
  <p:tag name="KSO_WM_SLIDE_LAYOUT" val="a_b"/>
  <p:tag name="KSO_WM_SLIDE_LAYOUT_CNT" val="1_1"/>
  <p:tag name="KSO_WM_CHIP_GROUPID" val="5ebf6661ddc3daf3fef3f760"/>
  <p:tag name="KSO_WM_SLIDE_LAYOUT_INFO" val="{&quot;id&quot;:&quot;2020-11-24T11:23:35&quot;,&quot;maxSize&quot;:{&quot;size1&quot;:56.5262289541739},&quot;minSize&quot;:{&quot;size1&quot;:38.3262289541739},&quot;normalSize&quot;:{&quot;size1&quot;:42.70127014495013},&quot;subLayout&quot;:[{&quot;id&quot;:&quot;2020-11-24T11:23:35&quot;,&quot;margin&quot;:{&quot;bottom&quot;:0.20371492207050323,&quot;left&quot;:2.1166832447052,&quot;right&quot;:18.344322204589844,&quot;top&quot;:6.842560291290283},&quot;type&quot;:0},{&quot;id&quot;:&quot;2020-11-24T11:23:35&quot;,&quot;margin&quot;:{&quot;bottom&quot;:6.8425822257995605,&quot;left&quot;:2.1166832447052,&quot;right&quot;:18.344322204589844,&quot;top&quot;:0.2196183204650879},&quot;type&quot;:0}],&quot;type&quot;:0}"/>
  <p:tag name="KSO_WM_SLIDE_BK_DARK_LIGHT" val="2"/>
  <p:tag name="KSO_WM_SLIDE_BACKGROUND_TYPE" val="general"/>
  <p:tag name="KSO_WM_SLIDE_SUPPORT_FEATURE_TYPE" val="0"/>
  <p:tag name="KSO_WM_TEMPLATE_ASSEMBLE_XID" val="5fbc7ca99532eafaafd12d74"/>
  <p:tag name="KSO_WM_TEMPLATE_ASSEMBLE_GROUPID" val="5fb3905930a0f79ad1c7638d"/>
  <p:tag name="KSO_WM_SPECIAL_SOURCE" val="bdnull"/>
</p:tagLst>
</file>

<file path=ppt/tags/tag435.xml><?xml version="1.0" encoding="utf-8"?>
<p:tagLst xmlns:p="http://schemas.openxmlformats.org/presentationml/2006/main">
  <p:tag name="ISPRING_PRESENTATION_TITLE" val="互联网大数据模板"/>
  <p:tag name="KSO_DOCER_TEMPLATE_OPEN_ONCE_MARK" val="1"/>
  <p:tag name="COMMONDATA" val="eyJoZGlkIjoiNTgyMjI3NTE4YWI5MTg1ZWY3YjA5Nzg3YjcxMGM2NDcifQ==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4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UNIT_DEC_AREA_ID" val="f5beda2a4d1841edbe5fd014fbb7ef90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b8f396f74d7e4a5092b03366ade97828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2"/>
  <p:tag name="KSO_WM_UNIT_ID" val="chip20215899_4*i*2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general"/>
  <p:tag name="KSO_WM_UNIT_LINE_FORE_SCHEMECOLOR_INDEX_BRIGHTNESS" val="-0.05"/>
  <p:tag name="KSO_WM_UNIT_LINE_FORE_SCHEMECOLOR_INDEX" val="14"/>
  <p:tag name="KSO_WM_UNIT_LINE_FILL_TYPE" val="2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3"/>
  <p:tag name="KSO_WM_UNIT_ID" val="chip20215899_4*i*3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general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1"/>
  <p:tag name="KSO_WM_UNIT_ID" val="chip20215899_1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8e"/>
  <p:tag name="KSO_WM_UNIT_DEC_AREA_ID" val="811c2e5e4bcf4e16974f0ca0a5d6aa8a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d8141272fec545f4b4964441189d3cad"/>
  <p:tag name="KSO_WM_UNIT_TEXT_FILL_FORE_SCHEMECOLOR_INDEX_BRIGHTNESS" val="0"/>
  <p:tag name="KSO_WM_UNIT_TEXT_FILL_FORE_SCHEMECOLOR_INDEX" val="2"/>
  <p:tag name="KSO_WM_UNIT_TEXT_FILL_TYPE" val="1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2"/>
  <p:tag name="KSO_WM_UNIT_ID" val="chip20215899_1*i*2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8e"/>
  <p:tag name="KSO_WM_UNIT_DEC_AREA_ID" val="efe2c4aeea084e70a3d7e556c8b6cd1c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d8141272fec545f4b4964441189d3cad"/>
</p:tagLst>
</file>

<file path=ppt/tags/tag49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3"/>
  <p:tag name="KSO_WM_UNIT_ID" val="chip20215899_1*i*3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8e"/>
  <p:tag name="KSO_WM_UNIT_LINE_FORE_SCHEMECOLOR_INDEX_BRIGHTNESS" val="-0.05"/>
  <p:tag name="KSO_WM_UNIT_LINE_FORE_SCHEMECOLOR_INDEX" val="14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5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5"/>
  <p:tag name="KSO_WM_UNIT_ID" val="chip20215899_1*i*5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8e"/>
  <p:tag name="KSO_WM_UNIT_LINE_FORE_SCHEMECOLOR_INDEX_BRIGHTNESS" val="-0.05"/>
  <p:tag name="KSO_WM_UNIT_LINE_FORE_SCHEMECOLOR_INDEX" val="14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50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4"/>
  <p:tag name="KSO_WM_UNIT_ID" val="chip20215899_1*i*4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8e"/>
  <p:tag name="KSO_WM_UNIT_LINE_FORE_SCHEMECOLOR_INDEX_BRIGHTNESS" val="-0.05"/>
  <p:tag name="KSO_WM_UNIT_LINE_FORE_SCHEMECOLOR_INDEX" val="14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51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5"/>
  <p:tag name="KSO_WM_UNIT_ID" val="chip20215899_1*i*5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8e"/>
  <p:tag name="KSO_WM_UNIT_LINE_FORE_SCHEMECOLOR_INDEX_BRIGHTNESS" val="-0.05"/>
  <p:tag name="KSO_WM_UNIT_LINE_FORE_SCHEMECOLOR_INDEX" val="14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52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6"/>
  <p:tag name="KSO_WM_UNIT_ID" val="chip20215899_1*i*6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8e"/>
  <p:tag name="KSO_WM_UNIT_LINE_FORE_SCHEMECOLOR_INDEX_BRIGHTNESS" val="-0.05"/>
  <p:tag name="KSO_WM_UNIT_LINE_FORE_SCHEMECOLOR_INDEX" val="14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53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7"/>
  <p:tag name="KSO_WM_UNIT_ID" val="chip20215899_1*i*7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8e"/>
</p:tagLst>
</file>

<file path=ppt/tags/tag54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8"/>
  <p:tag name="KSO_WM_UNIT_ID" val="chip20215899_1*i*8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8e"/>
  <p:tag name="KSO_WM_UNIT_FILL_FORE_SCHEMECOLOR_INDEX_BRIGHTNESS" val="-0.05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55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9"/>
  <p:tag name="KSO_WM_UNIT_ID" val="chip20215899_1*i*9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8e"/>
  <p:tag name="KSO_WM_UNIT_FILL_FORE_SCHEMECOLOR_INDEX_BRIGHTNESS" val="-0.05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5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8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15899_1*b*1"/>
  <p:tag name="KSO_WM_TEMPLATE_CATEGORY" val="custom"/>
  <p:tag name="KSO_WM_TEMPLATE_INDEX" val="20215899"/>
  <p:tag name="KSO_WM_UNIT_LAYERLEVEL" val="1"/>
  <p:tag name="KSO_WM_TAG_VERSION" val="1.0"/>
  <p:tag name="KSO_WM_BEAUTIFY_FLAG" val="#wm#"/>
  <p:tag name="KSO_WM_UNIT_PRESET_TEXT" val="单击此处添加副标题内容"/>
  <p:tag name="KSO_WM_UNIT_DEFAULT_FONT" val="18;24;2"/>
  <p:tag name="KSO_WM_UNIT_BLOCK" val="0"/>
  <p:tag name="KSO_WM_UNIT_DEC_AREA_ID" val="739137925a4343fea1b8d27372bad086"/>
  <p:tag name="KSO_WM_CHIP_GROUPID" val="5ebe4d230ac41c4a0a525649"/>
  <p:tag name="KSO_WM_CHIP_XID" val="5ebe4d230ac41c4a0a52564a"/>
  <p:tag name="KSO_WM_CHIP_FILLAREA_FILL_RULE" val="{&quot;fill_align&quot;:&quot;cm&quot;,&quot;fill_mode&quot;:&quot;adaptive&quot;,&quot;sacle_strategy&quot;:&quot;smart&quot;}"/>
  <p:tag name="KSO_WM_ASSEMBLE_CHIP_INDEX" val="6ff19b4194f34c1badbb32746fdb842f"/>
  <p:tag name="KSO_WM_UNIT_TEXT_FILL_FORE_SCHEMECOLOR_INDEX_BRIGHTNESS" val="0.35"/>
  <p:tag name="KSO_WM_UNIT_TEXT_FILL_FORE_SCHEMECOLOR_INDEX" val="13"/>
  <p:tag name="KSO_WM_UNIT_TEXT_FILL_TYPE" val="1"/>
  <p:tag name="KSO_WM_TEMPLATE_ASSEMBLE_XID" val="5fbc7ca99532eafaafd12d74"/>
  <p:tag name="KSO_WM_TEMPLATE_ASSEMBLE_GROUPID" val="5fb3905930a0f79ad1c7638d"/>
</p:tagLst>
</file>

<file path=ppt/tags/tag57.xml><?xml version="1.0" encoding="utf-8"?>
<p:tagLst xmlns:p="http://schemas.openxmlformats.org/presentationml/2006/main">
  <p:tag name="KSO_WM_UNIT_ISCONTENTSTITLE" val="0"/>
  <p:tag name="KSO_WM_UNIT_ISNUMDGMTITLE" val="0"/>
  <p:tag name="KSO_WM_UNIT_NOCLEAR" val="1"/>
  <p:tag name="KSO_WM_UNIT_VALUE" val="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15899_1*a*1"/>
  <p:tag name="KSO_WM_TEMPLATE_CATEGORY" val="custom"/>
  <p:tag name="KSO_WM_TEMPLATE_INDEX" val="20215899"/>
  <p:tag name="KSO_WM_UNIT_LAYERLEVEL" val="1"/>
  <p:tag name="KSO_WM_TAG_VERSION" val="1.0"/>
  <p:tag name="KSO_WM_BEAUTIFY_FLAG" val="#wm#"/>
  <p:tag name="KSO_WM_UNIT_PRESET_TEXT" val="谢谢观看"/>
  <p:tag name="KSO_WM_UNIT_DEFAULT_FONT" val="60;74;4"/>
  <p:tag name="KSO_WM_UNIT_BLOCK" val="0"/>
  <p:tag name="KSO_WM_UNIT_DEC_AREA_ID" val="3060a07382e64f3d86747cda08d2611a"/>
  <p:tag name="KSO_WM_CHIP_GROUPID" val="5ebe4d230ac41c4a0a525649"/>
  <p:tag name="KSO_WM_CHIP_XID" val="5ebe4d230ac41c4a0a52564a"/>
  <p:tag name="KSO_WM_CHIP_FILLAREA_FILL_RULE" val="{&quot;fill_align&quot;:&quot;cm&quot;,&quot;fill_mode&quot;:&quot;adaptive&quot;,&quot;sacle_strategy&quot;:&quot;smart&quot;}"/>
  <p:tag name="KSO_WM_ASSEMBLE_CHIP_INDEX" val="6ff19b4194f34c1badbb32746fdb842f"/>
  <p:tag name="KSO_WM_UNIT_TEXT_FILL_FORE_SCHEMECOLOR_INDEX_BRIGHTNESS" val="0.15"/>
  <p:tag name="KSO_WM_UNIT_TEXT_FILL_FORE_SCHEMECOLOR_INDEX" val="13"/>
  <p:tag name="KSO_WM_UNIT_TEXT_FILL_TYPE" val="1"/>
  <p:tag name="KSO_WM_TEMPLATE_ASSEMBLE_XID" val="5fbc7ca99532eafaafd12d74"/>
  <p:tag name="KSO_WM_TEMPLATE_ASSEMBLE_GROUPID" val="5fb3905930a0f79ad1c7638d"/>
</p:tagLst>
</file>

<file path=ppt/tags/tag58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3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0"/>
  <p:tag name="KSO_WM_UNIT_DEC_AREA_ID" val="ed6fe8b87d98419db44096c1fcaaaea2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5c3f37c3e0df42f78fac73fd21f05549"/>
  <p:tag name="KSO_WM_SLIDE_BACKGROUND_TYPE" val="general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4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UNIT_DEC_AREA_ID" val="f5beda2a4d1841edbe5fd014fbb7ef90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b8f396f74d7e4a5092b03366ade97828"/>
  <p:tag name="KSO_WM_SLIDE_BACKGROUND_TYPE" val="general"/>
</p:tagLst>
</file>

<file path=ppt/tags/tag6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6"/>
  <p:tag name="KSO_WM_UNIT_ID" val="chip20215899_1*i*6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8e"/>
  <p:tag name="KSO_WM_UNIT_LINE_FORE_SCHEMECOLOR_INDEX_BRIGHTNESS" val="-0.05"/>
  <p:tag name="KSO_WM_UNIT_LINE_FORE_SCHEMECOLOR_INDEX" val="14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2"/>
  <p:tag name="KSO_WM_UNIT_ID" val="chip20215899_4*i*2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general"/>
  <p:tag name="KSO_WM_UNIT_LINE_FORE_SCHEMECOLOR_INDEX_BRIGHTNESS" val="-0.05"/>
  <p:tag name="KSO_WM_UNIT_LINE_FORE_SCHEMECOLOR_INDEX" val="14"/>
  <p:tag name="KSO_WM_UNIT_LINE_FILL_TYPE" val="2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3"/>
  <p:tag name="KSO_WM_UNIT_ID" val="chip20215899_4*i*3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general"/>
</p:tagLst>
</file>

<file path=ppt/tags/tag62.xml><?xml version="1.0" encoding="utf-8"?>
<p:tagLst xmlns:p="http://schemas.openxmlformats.org/presentationml/2006/main">
  <p:tag name="KSO_WM_SLIDE_BACKGROUND_TYPE" val="general"/>
</p:tagLst>
</file>

<file path=ppt/tags/tag63.xml><?xml version="1.0" encoding="utf-8"?>
<p:tagLst xmlns:p="http://schemas.openxmlformats.org/presentationml/2006/main">
  <p:tag name="KSO_WM_SLIDE_BACKGROUND_TYPE" val="general"/>
</p:tagLst>
</file>

<file path=ppt/tags/tag64.xml><?xml version="1.0" encoding="utf-8"?>
<p:tagLst xmlns:p="http://schemas.openxmlformats.org/presentationml/2006/main">
  <p:tag name="KSO_WM_SLIDE_BACKGROUND_TYPE" val="general"/>
</p:tagLst>
</file>

<file path=ppt/tags/tag65.xml><?xml version="1.0" encoding="utf-8"?>
<p:tagLst xmlns:p="http://schemas.openxmlformats.org/presentationml/2006/main">
  <p:tag name="KSO_WM_SLIDE_BACKGROUND_TYPE" val="general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15899_5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2"/>
  <p:tag name="KSO_WM_UNIT_DEC_AREA_ID" val="e5406dc9000a4622b14c4715a5a1e974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18ec1a07a82d478fb09b80fb42532963"/>
  <p:tag name="KSO_WM_SLIDE_BACKGROUND_TYPE" val="frame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67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3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0"/>
  <p:tag name="KSO_WM_UNIT_DEC_AREA_ID" val="feef736d622241eb8e0af786f56c6e43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883f36da13f04346bb2a4b1ffc29dcad"/>
  <p:tag name="KSO_WM_SLIDE_BACKGROUND_TYPE" val="frame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4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UNIT_DEC_AREA_ID" val="9c882b7c78994080aa3c796fc999222a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1796f70ea0b84c328ebdaf9e50f73980"/>
  <p:tag name="KSO_WM_SLIDE_BACKGROUND_TYPE" val="frame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2"/>
  <p:tag name="KSO_WM_UNIT_ID" val="chip20215899_4*i*2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frame"/>
  <p:tag name="KSO_WM_UNIT_LINE_FORE_SCHEMECOLOR_INDEX_BRIGHTNESS" val="-0.05"/>
  <p:tag name="KSO_WM_UNIT_LINE_FORE_SCHEMECOLOR_INDEX" val="14"/>
  <p:tag name="KSO_WM_UNIT_LINE_FILL_TYPE" val="2"/>
</p:tagLst>
</file>

<file path=ppt/tags/tag7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7"/>
  <p:tag name="KSO_WM_UNIT_ID" val="chip20215899_1*i*7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8e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3"/>
  <p:tag name="KSO_WM_UNIT_ID" val="chip20215899_4*i*3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frame"/>
</p:tagLst>
</file>

<file path=ppt/tags/tag71.xml><?xml version="1.0" encoding="utf-8"?>
<p:tagLst xmlns:p="http://schemas.openxmlformats.org/presentationml/2006/main">
  <p:tag name="KSO_WM_SLIDE_BACKGROUND_TYPE" val="frame"/>
</p:tagLst>
</file>

<file path=ppt/tags/tag72.xml><?xml version="1.0" encoding="utf-8"?>
<p:tagLst xmlns:p="http://schemas.openxmlformats.org/presentationml/2006/main">
  <p:tag name="KSO_WM_SLIDE_BACKGROUND_TYPE" val="frame"/>
</p:tagLst>
</file>

<file path=ppt/tags/tag73.xml><?xml version="1.0" encoding="utf-8"?>
<p:tagLst xmlns:p="http://schemas.openxmlformats.org/presentationml/2006/main">
  <p:tag name="KSO_WM_SLIDE_BACKGROUND_TYPE" val="frame"/>
</p:tagLst>
</file>

<file path=ppt/tags/tag74.xml><?xml version="1.0" encoding="utf-8"?>
<p:tagLst xmlns:p="http://schemas.openxmlformats.org/presentationml/2006/main">
  <p:tag name="KSO_WM_SLIDE_BACKGROUND_TYPE" val="frame"/>
</p:tagLst>
</file>

<file path=ppt/tags/tag75.xml><?xml version="1.0" encoding="utf-8"?>
<p:tagLst xmlns:p="http://schemas.openxmlformats.org/presentationml/2006/main">
  <p:tag name="KSO_WM_SLIDE_BACKGROUND_TYPE" val="frame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15899_5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2"/>
  <p:tag name="KSO_WM_UNIT_DEC_AREA_ID" val="92625d254c42479d9c23db5ef6838e73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2567d15351f2495fb44ef9ac24d12940"/>
  <p:tag name="KSO_WM_SLIDE_BACKGROUND_TYPE" val="leftRight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77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3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0"/>
  <p:tag name="KSO_WM_UNIT_DEC_AREA_ID" val="d338c70c7b6b41f8856cdd962ff8556d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7d32451dcb8448c4ba89440739b37282"/>
  <p:tag name="KSO_WM_SLIDE_BACKGROUND_TYPE" val="leftRight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4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UNIT_DEC_AREA_ID" val="666c0d3bf15f4478a5583a6462e22ee0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95d7b0a8d5654edd9065824dc49e75a7"/>
  <p:tag name="KSO_WM_SLIDE_BACKGROUND_TYPE" val="leftRight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2"/>
  <p:tag name="KSO_WM_UNIT_ID" val="chip20215899_4*i*2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leftRight"/>
  <p:tag name="KSO_WM_UNIT_LINE_FORE_SCHEMECOLOR_INDEX_BRIGHTNESS" val="-0.05"/>
  <p:tag name="KSO_WM_UNIT_LINE_FORE_SCHEMECOLOR_INDEX" val="14"/>
  <p:tag name="KSO_WM_UNIT_LINE_FILL_TYPE" val="2"/>
</p:tagLst>
</file>

<file path=ppt/tags/tag8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8"/>
  <p:tag name="KSO_WM_UNIT_ID" val="chip20215899_1*i*8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8e"/>
  <p:tag name="KSO_WM_UNIT_FILL_FORE_SCHEMECOLOR_INDEX_BRIGHTNESS" val="-0.05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3"/>
  <p:tag name="KSO_WM_UNIT_ID" val="chip20215899_4*i*3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leftRight"/>
</p:tagLst>
</file>

<file path=ppt/tags/tag81.xml><?xml version="1.0" encoding="utf-8"?>
<p:tagLst xmlns:p="http://schemas.openxmlformats.org/presentationml/2006/main">
  <p:tag name="KSO_WM_SLIDE_BACKGROUND_TYPE" val="leftRight"/>
</p:tagLst>
</file>

<file path=ppt/tags/tag82.xml><?xml version="1.0" encoding="utf-8"?>
<p:tagLst xmlns:p="http://schemas.openxmlformats.org/presentationml/2006/main">
  <p:tag name="KSO_WM_SLIDE_BACKGROUND_TYPE" val="leftRight"/>
</p:tagLst>
</file>

<file path=ppt/tags/tag83.xml><?xml version="1.0" encoding="utf-8"?>
<p:tagLst xmlns:p="http://schemas.openxmlformats.org/presentationml/2006/main">
  <p:tag name="KSO_WM_SLIDE_BACKGROUND_TYPE" val="leftRight"/>
</p:tagLst>
</file>

<file path=ppt/tags/tag84.xml><?xml version="1.0" encoding="utf-8"?>
<p:tagLst xmlns:p="http://schemas.openxmlformats.org/presentationml/2006/main">
  <p:tag name="KSO_WM_SLIDE_BACKGROUND_TYPE" val="leftRight"/>
</p:tagLst>
</file>

<file path=ppt/tags/tag85.xml><?xml version="1.0" encoding="utf-8"?>
<p:tagLst xmlns:p="http://schemas.openxmlformats.org/presentationml/2006/main">
  <p:tag name="KSO_WM_SLIDE_BACKGROUND_TYPE" val="leftRight"/>
</p:tagLst>
</file>

<file path=ppt/tags/tag86.xml><?xml version="1.0" encoding="utf-8"?>
<p:tagLst xmlns:p="http://schemas.openxmlformats.org/presentationml/2006/main">
  <p:tag name="KSO_WM_SLIDE_BACKGROUND_TYPE" val="leftRight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15899_5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2"/>
  <p:tag name="KSO_WM_UNIT_DEC_AREA_ID" val="427f418b0a4e4c17b0ab9a57f1f1e6a2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d208ce68e9ef478cb859fd24eeefccaf"/>
  <p:tag name="KSO_WM_SLIDE_BACKGROUND_TYPE" val="topBottom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88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3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0"/>
  <p:tag name="KSO_WM_UNIT_DEC_AREA_ID" val="9b6746b9694d48d2bc681b54e8853e72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d1975d0e58614ca09fe33a1abfc241a0"/>
  <p:tag name="KSO_WM_SLIDE_BACKGROUND_TYPE" val="topBottom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4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UNIT_DEC_AREA_ID" val="dd723d7032bf49f9a8e63db7a09fce95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291ea9c4a138423389e3a9e7acd25fb9"/>
  <p:tag name="KSO_WM_SLIDE_BACKGROUND_TYPE" val="topBottom"/>
</p:tagLst>
</file>

<file path=ppt/tags/tag9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9"/>
  <p:tag name="KSO_WM_UNIT_ID" val="chip20215899_1*i*9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8e"/>
  <p:tag name="KSO_WM_UNIT_FILL_FORE_SCHEMECOLOR_INDEX_BRIGHTNESS" val="-0.05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2"/>
  <p:tag name="KSO_WM_UNIT_ID" val="chip20215899_4*i*2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topBottom"/>
  <p:tag name="KSO_WM_UNIT_LINE_FORE_SCHEMECOLOR_INDEX_BRIGHTNESS" val="-0.05"/>
  <p:tag name="KSO_WM_UNIT_LINE_FORE_SCHEMECOLOR_INDEX" val="14"/>
  <p:tag name="KSO_WM_UNIT_LINE_FILL_TYPE" val="2"/>
</p:tagLst>
</file>

<file path=ppt/tags/tag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3"/>
  <p:tag name="KSO_WM_UNIT_ID" val="chip20215899_4*i*3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topBottom"/>
</p:tagLst>
</file>

<file path=ppt/tags/tag92.xml><?xml version="1.0" encoding="utf-8"?>
<p:tagLst xmlns:p="http://schemas.openxmlformats.org/presentationml/2006/main">
  <p:tag name="KSO_WM_SLIDE_BACKGROUND_TYPE" val="topBottom"/>
</p:tagLst>
</file>

<file path=ppt/tags/tag93.xml><?xml version="1.0" encoding="utf-8"?>
<p:tagLst xmlns:p="http://schemas.openxmlformats.org/presentationml/2006/main">
  <p:tag name="KSO_WM_SLIDE_BACKGROUND_TYPE" val="topBottom"/>
</p:tagLst>
</file>

<file path=ppt/tags/tag94.xml><?xml version="1.0" encoding="utf-8"?>
<p:tagLst xmlns:p="http://schemas.openxmlformats.org/presentationml/2006/main">
  <p:tag name="KSO_WM_SLIDE_BACKGROUND_TYPE" val="topBottom"/>
</p:tagLst>
</file>

<file path=ppt/tags/tag95.xml><?xml version="1.0" encoding="utf-8"?>
<p:tagLst xmlns:p="http://schemas.openxmlformats.org/presentationml/2006/main">
  <p:tag name="KSO_WM_SLIDE_BACKGROUND_TYPE" val="topBottom"/>
</p:tagLst>
</file>

<file path=ppt/tags/tag96.xml><?xml version="1.0" encoding="utf-8"?>
<p:tagLst xmlns:p="http://schemas.openxmlformats.org/presentationml/2006/main">
  <p:tag name="KSO_WM_SLIDE_BACKGROUND_TYPE" val="topBottom"/>
</p:tagLst>
</file>

<file path=ppt/tags/tag97.xml><?xml version="1.0" encoding="utf-8"?>
<p:tagLst xmlns:p="http://schemas.openxmlformats.org/presentationml/2006/main">
  <p:tag name="KSO_WM_SLIDE_BACKGROUND_TYPE" val="topBottom"/>
</p:tagLst>
</file>

<file path=ppt/tags/tag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15899_5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2"/>
  <p:tag name="KSO_WM_UNIT_DEC_AREA_ID" val="346e38eeba484c1fafe78474b4f64258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fa4821514a2045d2a1147e793d3108da"/>
  <p:tag name="KSO_WM_SLIDE_BACKGROUND_TYPE" val="bottomTop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99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3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0"/>
  <p:tag name="KSO_WM_UNIT_DEC_AREA_ID" val="498963d31eff4601a62edb77611c60a6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503da22da1564a1fa9bf0935e8652545"/>
  <p:tag name="KSO_WM_SLIDE_BACKGROUND_TYPE" val="bottomTop"/>
</p:tagLst>
</file>

<file path=ppt/theme/theme1.xml><?xml version="1.0" encoding="utf-8"?>
<a:theme xmlns:a="http://schemas.openxmlformats.org/drawingml/2006/main" name="下载更多PPT模板，请登陆蘑菇创意www.imogu.cn 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主题​​">
  <a:themeElements>
    <a:clrScheme name="Adjacency">
      <a:dk1>
        <a:srgbClr val="000000"/>
      </a:dk1>
      <a:lt1>
        <a:srgbClr val="FFFFFF"/>
      </a:lt1>
      <a:dk2>
        <a:srgbClr val="D6D2EF"/>
      </a:dk2>
      <a:lt2>
        <a:srgbClr val="EAE7F8"/>
      </a:lt2>
      <a:accent1>
        <a:srgbClr val="564D8C"/>
      </a:accent1>
      <a:accent2>
        <a:srgbClr val="2F6096"/>
      </a:accent2>
      <a:accent3>
        <a:srgbClr val="256E80"/>
      </a:accent3>
      <a:accent4>
        <a:srgbClr val="37765F"/>
      </a:accent4>
      <a:accent5>
        <a:srgbClr val="5D774C"/>
      </a:accent5>
      <a:accent6>
        <a:srgbClr val="8B744B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主题​​">
  <a:themeElements>
    <a:clrScheme name="Adjacency">
      <a:dk1>
        <a:srgbClr val="000000"/>
      </a:dk1>
      <a:lt1>
        <a:srgbClr val="FFFFFF"/>
      </a:lt1>
      <a:dk2>
        <a:srgbClr val="D6D2EF"/>
      </a:dk2>
      <a:lt2>
        <a:srgbClr val="EAE7F8"/>
      </a:lt2>
      <a:accent1>
        <a:srgbClr val="564D8C"/>
      </a:accent1>
      <a:accent2>
        <a:srgbClr val="2F6096"/>
      </a:accent2>
      <a:accent3>
        <a:srgbClr val="256E80"/>
      </a:accent3>
      <a:accent4>
        <a:srgbClr val="37765F"/>
      </a:accent4>
      <a:accent5>
        <a:srgbClr val="5D774C"/>
      </a:accent5>
      <a:accent6>
        <a:srgbClr val="8B744B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Office 主题​​">
  <a:themeElements>
    <a:clrScheme name="Adjacency">
      <a:dk1>
        <a:srgbClr val="000000"/>
      </a:dk1>
      <a:lt1>
        <a:srgbClr val="FFFFFF"/>
      </a:lt1>
      <a:dk2>
        <a:srgbClr val="D6D2EF"/>
      </a:dk2>
      <a:lt2>
        <a:srgbClr val="EAE7F8"/>
      </a:lt2>
      <a:accent1>
        <a:srgbClr val="564D8C"/>
      </a:accent1>
      <a:accent2>
        <a:srgbClr val="2F6096"/>
      </a:accent2>
      <a:accent3>
        <a:srgbClr val="256E80"/>
      </a:accent3>
      <a:accent4>
        <a:srgbClr val="37765F"/>
      </a:accent4>
      <a:accent5>
        <a:srgbClr val="5D774C"/>
      </a:accent5>
      <a:accent6>
        <a:srgbClr val="8B744B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473</Words>
  <Application>WPS 演示</Application>
  <PresentationFormat>宽屏</PresentationFormat>
  <Paragraphs>60</Paragraphs>
  <Slides>13</Slides>
  <Notes>25</Notes>
  <HiddenSlides>0</HiddenSlides>
  <MMClips>1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4</vt:i4>
      </vt:variant>
      <vt:variant>
        <vt:lpstr>幻灯片标题</vt:lpstr>
      </vt:variant>
      <vt:variant>
        <vt:i4>13</vt:i4>
      </vt:variant>
    </vt:vector>
  </HeadingPairs>
  <TitlesOfParts>
    <vt:vector size="28" baseType="lpstr">
      <vt:lpstr>Arial</vt:lpstr>
      <vt:lpstr>宋体</vt:lpstr>
      <vt:lpstr>Wingdings</vt:lpstr>
      <vt:lpstr>微软雅黑</vt:lpstr>
      <vt:lpstr>Calibri</vt:lpstr>
      <vt:lpstr>汉仪旗黑-85S</vt:lpstr>
      <vt:lpstr>黑体</vt:lpstr>
      <vt:lpstr>Wingdings</vt:lpstr>
      <vt:lpstr>幼圆</vt:lpstr>
      <vt:lpstr>Calibri Light</vt:lpstr>
      <vt:lpstr>Arial Unicode MS</vt:lpstr>
      <vt:lpstr>下载更多PPT模板，请登陆蘑菇创意www.imogu.cn </vt:lpstr>
      <vt:lpstr>2_Office 主题​​</vt:lpstr>
      <vt:lpstr>1_Office 主题​​</vt:lpstr>
      <vt:lpstr>3_Office 主题​​</vt:lpstr>
      <vt:lpstr>KubeEdge 云边协同</vt:lpstr>
      <vt:lpstr>KubeEdge 架构</vt:lpstr>
      <vt:lpstr>PowerPoint 演示文稿</vt:lpstr>
      <vt:lpstr>CloudCore</vt:lpstr>
      <vt:lpstr>PowerPoint 演示文稿</vt:lpstr>
      <vt:lpstr>EdgeController</vt:lpstr>
      <vt:lpstr>DeviceController</vt:lpstr>
      <vt:lpstr>通信消息</vt:lpstr>
      <vt:lpstr>消息封装</vt:lpstr>
      <vt:lpstr>消息的可靠性</vt:lpstr>
      <vt:lpstr>PowerPoint 演示文稿</vt:lpstr>
      <vt:lpstr>PowerPoint 演示文稿</vt:lpstr>
      <vt:lpstr>THANK YOU  FOR WATCHING 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互联网大数据模板</dc:title>
  <dc:creator>Administrator</dc:creator>
  <cp:lastModifiedBy>何红泽</cp:lastModifiedBy>
  <cp:revision>320</cp:revision>
  <dcterms:created xsi:type="dcterms:W3CDTF">2017-04-06T04:02:00Z</dcterms:created>
  <dcterms:modified xsi:type="dcterms:W3CDTF">2022-05-13T06:44:34Z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2052-11.1.0.11636</vt:lpwstr>
  </property>
  <property fmtid="{D5CDD505-2E9C-101B-9397-08002B2CF9AE}" pid="3" name="ICV">
    <vt:lpwstr>C329F79FE5424E59912A0FAD5D3E0E54</vt:lpwstr>
  </property>
</Properties>
</file>